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29.xml"/>
  <Override ContentType="application/vnd.openxmlformats-officedocument.presentationml.notesSlide+xml" PartName="/ppt/notesSlides/notesSlide32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28.xml"/>
  <Override ContentType="application/vnd.openxmlformats-officedocument.presentationml.notesSlide+xml" PartName="/ppt/notesSlides/notesSlide33.xml"/>
  <Override ContentType="application/vnd.openxmlformats-officedocument.presentationml.notesSlide+xml" PartName="/ppt/notesSlides/notesSlide15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4.xml"/>
  <Override ContentType="application/vnd.openxmlformats-officedocument.presentationml.notesSlide+xml" PartName="/ppt/notesSlides/notesSlide12.xml"/>
  <Override ContentType="application/vnd.openxmlformats-officedocument.presentationml.notesSlide+xml" PartName="/ppt/notesSlides/notesSlide20.xml"/>
  <Override ContentType="application/vnd.openxmlformats-officedocument.presentationml.notesSlide+xml" PartName="/ppt/notesSlides/notesSlide17.xml"/>
  <Override ContentType="application/vnd.openxmlformats-officedocument.presentationml.notesSlide+xml" PartName="/ppt/notesSlides/notesSlide16.xml"/>
  <Override ContentType="application/vnd.openxmlformats-officedocument.presentationml.notesSlide+xml" PartName="/ppt/notesSlides/notesSlide21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25.xml"/>
  <Override ContentType="application/vnd.openxmlformats-officedocument.presentationml.notesSlide+xml" PartName="/ppt/notesSlides/notesSlide18.xml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3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0.xml"/>
  <Override ContentType="application/vnd.openxmlformats-officedocument.presentationml.notesSlide+xml" PartName="/ppt/notesSlides/notesSlide22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6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31.xml"/>
  <Override ContentType="application/vnd.openxmlformats-officedocument.presentationml.notesSlide+xml" PartName="/ppt/notesSlides/notesSlide19.xml"/>
  <Override ContentType="application/vnd.openxmlformats-officedocument.presentationml.notesSlide+xml" PartName="/ppt/notesSlides/notesSlide27.xml"/>
  <Override ContentType="application/vnd.openxmlformats-officedocument.presentationml.notesSlide+xml" PartName="/ppt/notesSlides/notesSlide14.xml"/>
  <Override ContentType="application/vnd.openxmlformats-officedocument.presentationml.notesSlide+xml" PartName="/ppt/notesSlides/notesSlide23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binary" PartName="/ppt/metadata"/>
  <Override ContentType="application/vnd.openxmlformats-officedocument.presentationml.slide+xml" PartName="/ppt/slides/slide4.xml"/>
  <Override ContentType="application/vnd.openxmlformats-officedocument.presentationml.slide+xml" PartName="/ppt/slides/slide18.xml"/>
  <Override ContentType="application/vnd.openxmlformats-officedocument.presentationml.slide+xml" PartName="/ppt/slides/slide30.xml"/>
  <Override ContentType="application/vnd.openxmlformats-officedocument.presentationml.slide+xml" PartName="/ppt/slides/slide22.xml"/>
  <Override ContentType="application/vnd.openxmlformats-officedocument.presentationml.slide+xml" PartName="/ppt/slides/slide26.xml"/>
  <Override ContentType="application/vnd.openxmlformats-officedocument.presentationml.slide+xml" PartName="/ppt/slides/slide19.xml"/>
  <Override ContentType="application/vnd.openxmlformats-officedocument.presentationml.slide+xml" PartName="/ppt/slides/slide3.xml"/>
  <Override ContentType="application/vnd.openxmlformats-officedocument.presentationml.slide+xml" PartName="/ppt/slides/slide9.xml"/>
  <Override ContentType="application/vnd.openxmlformats-officedocument.presentationml.slide+xml" PartName="/ppt/slides/slide13.xml"/>
  <Override ContentType="application/vnd.openxmlformats-officedocument.presentationml.slide+xml" PartName="/ppt/slides/slide5.xml"/>
  <Override ContentType="application/vnd.openxmlformats-officedocument.presentationml.slide+xml" PartName="/ppt/slides/slide12.xml"/>
  <Override ContentType="application/vnd.openxmlformats-officedocument.presentationml.slide+xml" PartName="/ppt/slides/slide17.xml"/>
  <Override ContentType="application/vnd.openxmlformats-officedocument.presentationml.slide+xml" PartName="/ppt/slides/slide25.xml"/>
  <Override ContentType="application/vnd.openxmlformats-officedocument.presentationml.slide+xml" PartName="/ppt/slides/slide20.xml"/>
  <Override ContentType="application/vnd.openxmlformats-officedocument.presentationml.slide+xml" PartName="/ppt/slides/slide21.xml"/>
  <Override ContentType="application/vnd.openxmlformats-officedocument.presentationml.slide+xml" PartName="/ppt/slides/slide33.xml"/>
  <Override ContentType="application/vnd.openxmlformats-officedocument.presentationml.slide+xml" PartName="/ppt/slides/slide16.xml"/>
  <Override ContentType="application/vnd.openxmlformats-officedocument.presentationml.slide+xml" PartName="/ppt/slides/slide8.xml"/>
  <Override ContentType="application/vnd.openxmlformats-officedocument.presentationml.slide+xml" PartName="/ppt/slides/slide29.xml"/>
  <Override ContentType="application/vnd.openxmlformats-officedocument.presentationml.slide+xml" PartName="/ppt/slides/slide24.xml"/>
  <Override ContentType="application/vnd.openxmlformats-officedocument.presentationml.slide+xml" PartName="/ppt/slides/slide11.xml"/>
  <Override ContentType="application/vnd.openxmlformats-officedocument.presentationml.slide+xml" PartName="/ppt/slides/slide32.xml"/>
  <Override ContentType="application/vnd.openxmlformats-officedocument.presentationml.slide+xml" PartName="/ppt/slides/slide1.xml"/>
  <Override ContentType="application/vnd.openxmlformats-officedocument.presentationml.slide+xml" PartName="/ppt/slides/slide28.xml"/>
  <Override ContentType="application/vnd.openxmlformats-officedocument.presentationml.slide+xml" PartName="/ppt/slides/slide7.xml"/>
  <Override ContentType="application/vnd.openxmlformats-officedocument.presentationml.slide+xml" PartName="/ppt/slides/slide15.xml"/>
  <Override ContentType="application/vnd.openxmlformats-officedocument.presentationml.slide+xml" PartName="/ppt/slides/slide31.xml"/>
  <Override ContentType="application/vnd.openxmlformats-officedocument.presentationml.slide+xml" PartName="/ppt/slides/slide23.xml"/>
  <Override ContentType="application/vnd.openxmlformats-officedocument.presentationml.slide+xml" PartName="/ppt/slides/slide27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6.xml"/>
  <Override ContentType="application/vnd.openxmlformats-officedocument.presentationml.slide+xml" PartName="/ppt/slides/slide14.xml"/>
  <Override ContentType="application/vnd.openxmlformats-officedocument.presentationml.notesMaster+xml" PartName="/ppt/notesMasters/notesMaster1.xml"/>
  <Override ContentType="application/vnd.openxmlformats-package.core-properties+xml" PartName="/docProps/core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package/2006/relationships/metadata/core-properties" Target="docProps/core.xml"/><Relationship Id="rId2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48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  <p:sldId id="267" r:id="rId17"/>
    <p:sldId id="268" r:id="rId18"/>
    <p:sldId id="269" r:id="rId19"/>
    <p:sldId id="270" r:id="rId20"/>
    <p:sldId id="271" r:id="rId21"/>
    <p:sldId id="272" r:id="rId22"/>
    <p:sldId id="273" r:id="rId23"/>
    <p:sldId id="274" r:id="rId24"/>
    <p:sldId id="275" r:id="rId25"/>
    <p:sldId id="276" r:id="rId26"/>
    <p:sldId id="277" r:id="rId27"/>
    <p:sldId id="278" r:id="rId28"/>
    <p:sldId id="279" r:id="rId29"/>
    <p:sldId id="280" r:id="rId30"/>
    <p:sldId id="281" r:id="rId31"/>
    <p:sldId id="282" r:id="rId32"/>
    <p:sldId id="283" r:id="rId33"/>
    <p:sldId id="284" r:id="rId34"/>
    <p:sldId id="285" r:id="rId35"/>
    <p:sldId id="286" r:id="rId36"/>
    <p:sldId id="287" r:id="rId37"/>
    <p:sldId id="288" r:id="rId38"/>
  </p:sldIdLst>
  <p:sldSz cy="68580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2702">
          <p15:clr>
            <a:srgbClr val="A4A3A4"/>
          </p15:clr>
        </p15:guide>
        <p15:guide id="2" pos="556">
          <p15:clr>
            <a:srgbClr val="A4A3A4"/>
          </p15:clr>
        </p15:guide>
      </p15:sldGuideLst>
    </p:ext>
    <p:ext uri="http://customooxmlschemas.google.com/">
      <go:slidesCustomData xmlns:go="http://customooxmlschemas.google.com/" r:id="rId39" roundtripDataSignature="AMtx7mheg4Dq2EvDf+wkSQviwI4hyHtXXA==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2702" orient="horz"/>
        <p:guide pos="556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slide" Target="slides/slide15.xml"/><Relationship Id="rId22" Type="http://schemas.openxmlformats.org/officeDocument/2006/relationships/slide" Target="slides/slide17.xml"/><Relationship Id="rId21" Type="http://schemas.openxmlformats.org/officeDocument/2006/relationships/slide" Target="slides/slide16.xml"/><Relationship Id="rId24" Type="http://schemas.openxmlformats.org/officeDocument/2006/relationships/slide" Target="slides/slide19.xml"/><Relationship Id="rId23" Type="http://schemas.openxmlformats.org/officeDocument/2006/relationships/slide" Target="slides/slide18.xml"/><Relationship Id="rId1" Type="http://schemas.openxmlformats.org/officeDocument/2006/relationships/theme" Target="theme/theme1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26" Type="http://schemas.openxmlformats.org/officeDocument/2006/relationships/slide" Target="slides/slide21.xml"/><Relationship Id="rId25" Type="http://schemas.openxmlformats.org/officeDocument/2006/relationships/slide" Target="slides/slide20.xml"/><Relationship Id="rId28" Type="http://schemas.openxmlformats.org/officeDocument/2006/relationships/slide" Target="slides/slide23.xml"/><Relationship Id="rId27" Type="http://schemas.openxmlformats.org/officeDocument/2006/relationships/slide" Target="slides/slide22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29" Type="http://schemas.openxmlformats.org/officeDocument/2006/relationships/slide" Target="slides/slide24.xml"/><Relationship Id="rId7" Type="http://schemas.openxmlformats.org/officeDocument/2006/relationships/slide" Target="slides/slide2.xml"/><Relationship Id="rId8" Type="http://schemas.openxmlformats.org/officeDocument/2006/relationships/slide" Target="slides/slide3.xml"/><Relationship Id="rId31" Type="http://schemas.openxmlformats.org/officeDocument/2006/relationships/slide" Target="slides/slide26.xml"/><Relationship Id="rId30" Type="http://schemas.openxmlformats.org/officeDocument/2006/relationships/slide" Target="slides/slide25.xml"/><Relationship Id="rId11" Type="http://schemas.openxmlformats.org/officeDocument/2006/relationships/slide" Target="slides/slide6.xml"/><Relationship Id="rId33" Type="http://schemas.openxmlformats.org/officeDocument/2006/relationships/slide" Target="slides/slide28.xml"/><Relationship Id="rId10" Type="http://schemas.openxmlformats.org/officeDocument/2006/relationships/slide" Target="slides/slide5.xml"/><Relationship Id="rId32" Type="http://schemas.openxmlformats.org/officeDocument/2006/relationships/slide" Target="slides/slide27.xml"/><Relationship Id="rId13" Type="http://schemas.openxmlformats.org/officeDocument/2006/relationships/slide" Target="slides/slide8.xml"/><Relationship Id="rId35" Type="http://schemas.openxmlformats.org/officeDocument/2006/relationships/slide" Target="slides/slide30.xml"/><Relationship Id="rId12" Type="http://schemas.openxmlformats.org/officeDocument/2006/relationships/slide" Target="slides/slide7.xml"/><Relationship Id="rId34" Type="http://schemas.openxmlformats.org/officeDocument/2006/relationships/slide" Target="slides/slide29.xml"/><Relationship Id="rId15" Type="http://schemas.openxmlformats.org/officeDocument/2006/relationships/slide" Target="slides/slide10.xml"/><Relationship Id="rId37" Type="http://schemas.openxmlformats.org/officeDocument/2006/relationships/slide" Target="slides/slide32.xml"/><Relationship Id="rId14" Type="http://schemas.openxmlformats.org/officeDocument/2006/relationships/slide" Target="slides/slide9.xml"/><Relationship Id="rId36" Type="http://schemas.openxmlformats.org/officeDocument/2006/relationships/slide" Target="slides/slide31.xml"/><Relationship Id="rId17" Type="http://schemas.openxmlformats.org/officeDocument/2006/relationships/slide" Target="slides/slide12.xml"/><Relationship Id="rId39" Type="http://customschemas.google.com/relationships/presentationmetadata" Target="metadata"/><Relationship Id="rId16" Type="http://schemas.openxmlformats.org/officeDocument/2006/relationships/slide" Target="slides/slide11.xml"/><Relationship Id="rId38" Type="http://schemas.openxmlformats.org/officeDocument/2006/relationships/slide" Target="slides/slide33.xml"/><Relationship Id="rId19" Type="http://schemas.openxmlformats.org/officeDocument/2006/relationships/slide" Target="slides/slide14.xml"/><Relationship Id="rId18" Type="http://schemas.openxmlformats.org/officeDocument/2006/relationships/slide" Target="slides/slide1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 txBox="1"/>
          <p:nvPr>
            <p:ph idx="2" type="hdr"/>
          </p:nvPr>
        </p:nvSpPr>
        <p:spPr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4" name="Google Shape;4;n"/>
          <p:cNvSpPr txBox="1"/>
          <p:nvPr>
            <p:ph idx="10" type="dt"/>
          </p:nvPr>
        </p:nvSpPr>
        <p:spPr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r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5" name="Google Shape;5;n"/>
          <p:cNvSpPr/>
          <p:nvPr>
            <p:ph idx="3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6" name="Google Shape;6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indent="-228600" lvl="1" marL="914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indent="-228600" lvl="2" marL="1371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indent="-228600" lvl="3" marL="1828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indent="-228600" lvl="4" marL="22860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indent="-228600" lvl="5" marL="27432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228600" lvl="6" marL="32004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228600" lvl="7" marL="36576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228600" lvl="8" marL="411480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7" name="Google Shape;7;n"/>
          <p:cNvSpPr txBox="1"/>
          <p:nvPr>
            <p:ph idx="11" type="ftr"/>
          </p:nvPr>
        </p:nvSpPr>
        <p:spPr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8" name="Google Shape;8;n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marR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b="0" i="0" lang="en-US" sz="12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rPr>
              <a:t>‹#›</a:t>
            </a:fld>
            <a:endParaRPr b="0" i="0" sz="1200" u="none" cap="none" strike="noStrike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3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" name="Google Shape;84;p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12700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85" name="Google Shape;85;p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86" name="Google Shape;86;p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1" name="Shape 15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2" name="Google Shape;152;gc457d6a005_0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53" name="Google Shape;153;gc457d6a005_0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59" name="Shape 1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0" name="Google Shape;160;gc5713aae18_0_3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1" name="Google Shape;161;gc5713aae18_0_3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67" name="Shape 1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8" name="Google Shape;168;gc41737b739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69" name="Google Shape;169;gc41737b739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75" name="Shape 17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6" name="Google Shape;176;gc42105f4d2_0_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77" name="Google Shape;177;gc42105f4d2_0_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83" name="Shape 1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4" name="Google Shape;184;gc457d6a005_1_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85" name="Google Shape;185;gc457d6a005_1_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1" name="Shape 19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2" name="Google Shape;192;gc457d6a005_1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93" name="Google Shape;193;gc457d6a005_1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01" name="Google Shape;201;p7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1" name="Shape 2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" name="Google Shape;212;p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13" name="Google Shape;213;p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18" name="Shape 2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9" name="Google Shape;219;gc69268d41d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0" name="Google Shape;220;gc69268d41d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25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gc69268d41d_0_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27" name="Google Shape;227;gc69268d41d_0_28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p2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94" name="Google Shape;94;p2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2" name="Shape 2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3" name="Google Shape;233;gc69268d41d_0_3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34" name="Google Shape;234;gc69268d41d_0_3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39" name="Shape 23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0" name="Google Shape;240;p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1" name="Google Shape;241;p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46" name="Shape 2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7" name="Google Shape;247;gc69268d41d_0_2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48" name="Google Shape;248;gc69268d41d_0_2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53" name="Shape 2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4" name="Google Shape;254;gc69268d41d_0_5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55" name="Google Shape;255;gc69268d41d_0_5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0" name="Shape 26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1" name="Google Shape;261;gc69268d41d_0_4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2" name="Google Shape;262;gc69268d41d_0_4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gc69268d41d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69" name="Google Shape;269;gc69268d41d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1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1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1" name="Shape 2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2" name="Google Shape;282;gc42105f468_0_1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83" name="Google Shape;283;gc42105f468_0_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84" name="Google Shape;284;gc42105f468_0_1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88" name="Shape 28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9" name="Google Shape;289;gc69268d41d_4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0" name="Google Shape;290;gc69268d41d_4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91" name="Google Shape;291;gc69268d41d_4_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297" name="Shape 29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8" name="Google Shape;298;gc69268d41d_4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299" name="Google Shape;299;gc69268d41d_4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0" name="Google Shape;300;gc69268d41d_4_6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8" name="Shape 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Google Shape;99;p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0" name="Google Shape;100;p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06" name="Shape 3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" name="Google Shape;307;gc69268d41d_4_5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08" name="Google Shape;308;gc69268d41d_4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09" name="Google Shape;309;gc69268d41d_4_50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15" name="Shape 3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6" name="Google Shape;316;gc69268d41d_4_29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17" name="Google Shape;317;gc69268d41d_4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18" name="Google Shape;318;gc69268d41d_4_29:notes"/>
          <p:cNvSpPr txBox="1"/>
          <p:nvPr>
            <p:ph idx="12" type="sldNum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anchorCtr="0" anchor="b" bIns="45700" lIns="91425" spcFirstLastPara="1" rIns="91425" wrap="square" tIns="45700">
            <a:no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</p:spTree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24" name="Shape 32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5" name="Google Shape;325;gc696227ca1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26" name="Google Shape;326;gc696227ca1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1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32" name="Google Shape;332;p13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7" name="Shape 1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Google Shape;108;p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09" name="Google Shape;109;p4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3" name="Shape 1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4" name="Google Shape;114;gc457d6a005_1_1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15" name="Google Shape;115;gc457d6a005_1_15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9" name="Shape 1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Google Shape;120;p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1" name="Google Shape;121;p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c2d5e64eae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29" name="Google Shape;129;gc2d5e64eae_0_0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35" name="Shape 1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6" name="Google Shape;136;gc2d5e64eae_0_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7" name="Google Shape;137;gc2d5e64eae_0_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3" name="Shape 1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4" name="Google Shape;144;gc5713aae18_0_2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45" name="Google Shape;145;gc5713aae18_0_26:notes"/>
          <p:cNvSpPr/>
          <p:nvPr>
            <p:ph idx="2" type="sldImg"/>
          </p:nvPr>
        </p:nvSpPr>
        <p:spPr>
          <a:xfrm>
            <a:off x="1143000" y="685800"/>
            <a:ext cx="4572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6.png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Relationship Id="rId2" Type="http://schemas.openxmlformats.org/officeDocument/2006/relationships/image" Target="../media/image4.png"/><Relationship Id="rId3" Type="http://schemas.openxmlformats.org/officeDocument/2006/relationships/image" Target="../media/image2.png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 Slide">
    <p:bg>
      <p:bgPr>
        <a:solidFill>
          <a:schemeClr val="lt1"/>
        </a:solidFill>
      </p:bgPr>
    </p:bg>
    <p:spTree>
      <p:nvGrpSpPr>
        <p:cNvPr id="18" name="Shape 1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" name="Google Shape;19;p15"/>
          <p:cNvSpPr/>
          <p:nvPr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20" name="Google Shape;20;p15"/>
          <p:cNvGrpSpPr/>
          <p:nvPr/>
        </p:nvGrpSpPr>
        <p:grpSpPr>
          <a:xfrm>
            <a:off x="-1" y="4390739"/>
            <a:ext cx="6039854" cy="1864377"/>
            <a:chOff x="-1" y="4390739"/>
            <a:chExt cx="5853723" cy="1864377"/>
          </a:xfrm>
        </p:grpSpPr>
        <p:sp>
          <p:nvSpPr>
            <p:cNvPr id="21" name="Google Shape;21;p15"/>
            <p:cNvSpPr/>
            <p:nvPr/>
          </p:nvSpPr>
          <p:spPr>
            <a:xfrm>
              <a:off x="-1" y="4390741"/>
              <a:ext cx="5853723" cy="1864375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7404.pdf" id="22" name="Google Shape;22;p15"/>
            <p:cNvPicPr preferRelativeResize="0"/>
            <p:nvPr/>
          </p:nvPicPr>
          <p:blipFill rotWithShape="1">
            <a:blip r:embed="rId2">
              <a:alphaModFix/>
            </a:blip>
            <a:srcRect b="0" l="0" r="2920" t="64595"/>
            <a:stretch/>
          </p:blipFill>
          <p:spPr>
            <a:xfrm>
              <a:off x="865" y="4390739"/>
              <a:ext cx="5852857" cy="1861539"/>
            </a:xfrm>
            <a:prstGeom prst="rect">
              <a:avLst/>
            </a:prstGeom>
            <a:solidFill>
              <a:srgbClr val="A3792C"/>
            </a:solidFill>
            <a:ln cap="flat" cmpd="sng" w="9525">
              <a:solidFill>
                <a:schemeClr val="accent1"/>
              </a:solidFill>
              <a:prstDash val="solid"/>
              <a:round/>
              <a:headEnd len="sm" w="sm" type="none"/>
              <a:tailEnd len="sm" w="sm" type="none"/>
            </a:ln>
          </p:spPr>
        </p:pic>
      </p:grpSp>
      <p:sp>
        <p:nvSpPr>
          <p:cNvPr id="23" name="Google Shape;23;p15"/>
          <p:cNvSpPr/>
          <p:nvPr/>
        </p:nvSpPr>
        <p:spPr>
          <a:xfrm>
            <a:off x="0" y="0"/>
            <a:ext cx="9144000" cy="100350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24" name="Google Shape;24;p15"/>
          <p:cNvSpPr txBox="1"/>
          <p:nvPr>
            <p:ph type="title"/>
          </p:nvPr>
        </p:nvSpPr>
        <p:spPr>
          <a:xfrm>
            <a:off x="335475" y="4585792"/>
            <a:ext cx="4744901" cy="165587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91428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7000"/>
              <a:buFont typeface="Impact"/>
              <a:buNone/>
              <a:defRPr sz="7000" cap="none">
                <a:solidFill>
                  <a:srgbClr val="D19B23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25" name="Google Shape;25;p15"/>
          <p:cNvSpPr txBox="1"/>
          <p:nvPr>
            <p:ph idx="1" type="body"/>
          </p:nvPr>
        </p:nvSpPr>
        <p:spPr>
          <a:xfrm>
            <a:off x="5747499" y="5623128"/>
            <a:ext cx="3112338" cy="31174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b="1"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6" name="Google Shape;26;p15"/>
          <p:cNvSpPr txBox="1"/>
          <p:nvPr>
            <p:ph idx="2" type="body"/>
          </p:nvPr>
        </p:nvSpPr>
        <p:spPr>
          <a:xfrm>
            <a:off x="5747500" y="5918450"/>
            <a:ext cx="3112338" cy="33382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90000"/>
              </a:lnSpc>
              <a:spcBef>
                <a:spcPts val="280"/>
              </a:spcBef>
              <a:spcAft>
                <a:spcPts val="0"/>
              </a:spcAft>
              <a:buClr>
                <a:srgbClr val="A3792C"/>
              </a:buClr>
              <a:buSzPts val="1400"/>
              <a:buFont typeface="Arial"/>
              <a:buNone/>
              <a:defRPr sz="1400">
                <a:solidFill>
                  <a:srgbClr val="A3792C"/>
                </a:solidFill>
              </a:defRPr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7" name="Google Shape;27;p15"/>
          <p:cNvSpPr txBox="1"/>
          <p:nvPr>
            <p:ph idx="10" type="dt"/>
          </p:nvPr>
        </p:nvSpPr>
        <p:spPr>
          <a:xfrm>
            <a:off x="5747498" y="6277181"/>
            <a:ext cx="3112591" cy="3651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sz="180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lvl="2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lvl="3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lvl="4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lvl="5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0"/>
              </a:spcBef>
              <a:spcAft>
                <a:spcPts val="0"/>
              </a:spcAft>
              <a:buSzPts val="1400"/>
              <a:buNone/>
              <a:defRPr b="0" i="0" sz="18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28" name="Google Shape;28;p15"/>
          <p:cNvSpPr txBox="1"/>
          <p:nvPr>
            <p:ph idx="3" type="body"/>
          </p:nvPr>
        </p:nvSpPr>
        <p:spPr>
          <a:xfrm>
            <a:off x="5745085" y="4457139"/>
            <a:ext cx="3115004" cy="11659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595959"/>
              </a:buClr>
              <a:buSzPts val="3200"/>
              <a:buFont typeface="Impact"/>
              <a:buNone/>
              <a:defRPr sz="3200" cap="none">
                <a:solidFill>
                  <a:srgbClr val="595959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lnSpc>
                <a:spcPct val="90816"/>
              </a:lnSpc>
              <a:spcBef>
                <a:spcPts val="0"/>
              </a:spcBef>
              <a:spcAft>
                <a:spcPts val="0"/>
              </a:spcAft>
              <a:buClr>
                <a:srgbClr val="A3792C"/>
              </a:buClr>
              <a:buSzPts val="9800"/>
              <a:buFont typeface="Impact"/>
              <a:buNone/>
              <a:defRPr sz="9800" cap="none">
                <a:solidFill>
                  <a:srgbClr val="A3792C"/>
                </a:solidFill>
                <a:latin typeface="Impact"/>
                <a:ea typeface="Impact"/>
                <a:cs typeface="Impact"/>
                <a:sym typeface="Impact"/>
              </a:defRPr>
            </a:lvl2pPr>
            <a:lvl3pPr indent="-228600" lvl="2" marL="137160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A5A5A5"/>
              </a:buClr>
              <a:buSzPts val="4000"/>
              <a:buFont typeface="Impact"/>
              <a:buNone/>
              <a:defRPr sz="4000" cap="none">
                <a:solidFill>
                  <a:srgbClr val="A5A5A5"/>
                </a:solidFill>
                <a:latin typeface="Impact"/>
                <a:ea typeface="Impact"/>
                <a:cs typeface="Impact"/>
                <a:sym typeface="Impact"/>
              </a:defRPr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sp>
        <p:nvSpPr>
          <p:cNvPr id="29" name="Google Shape;29;p15"/>
          <p:cNvSpPr/>
          <p:nvPr>
            <p:ph idx="4" type="pic"/>
          </p:nvPr>
        </p:nvSpPr>
        <p:spPr>
          <a:xfrm>
            <a:off x="0" y="0"/>
            <a:ext cx="9144000" cy="4391025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 No Subtitle">
  <p:cSld name="Text Only No Subtitle">
    <p:spTree>
      <p:nvGrpSpPr>
        <p:cNvPr id="30" name="Shape 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Google Shape;31;p16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2" name="Google Shape;32;p16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3" name="Google Shape;33;p16"/>
          <p:cNvSpPr txBox="1"/>
          <p:nvPr>
            <p:ph idx="1" type="body"/>
          </p:nvPr>
        </p:nvSpPr>
        <p:spPr>
          <a:xfrm>
            <a:off x="457200" y="1195137"/>
            <a:ext cx="8235949" cy="47394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Only">
  <p:cSld name="Text Only">
    <p:spTree>
      <p:nvGrpSpPr>
        <p:cNvPr id="34" name="Shape 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" name="Google Shape;35;p17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36" name="Google Shape;36;p17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37" name="Google Shape;37;p17"/>
          <p:cNvSpPr txBox="1"/>
          <p:nvPr>
            <p:ph idx="1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38" name="Google Shape;38;p17"/>
          <p:cNvSpPr txBox="1"/>
          <p:nvPr>
            <p:ph idx="2" type="body"/>
          </p:nvPr>
        </p:nvSpPr>
        <p:spPr>
          <a:xfrm>
            <a:off x="457200" y="1608139"/>
            <a:ext cx="8235949" cy="432646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indent="-342900" lvl="1" marL="914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2pPr>
            <a:lvl3pPr indent="-3429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3pPr>
            <a:lvl4pPr indent="-342900" lvl="3" marL="1828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4pPr>
            <a:lvl5pPr indent="-342900" lvl="4" marL="22860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cxnSp>
        <p:nvCxnSpPr>
          <p:cNvPr id="39" name="Google Shape;39;p17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showMasterSp="0" type="blank">
  <p:cSld name="BLANK">
    <p:spTree>
      <p:nvGrpSpPr>
        <p:cNvPr id="40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18"/>
          <p:cNvSpPr/>
          <p:nvPr/>
        </p:nvSpPr>
        <p:spPr>
          <a:xfrm>
            <a:off x="0" y="-1"/>
            <a:ext cx="9144000" cy="1331693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 Header">
    <p:spTree>
      <p:nvGrpSpPr>
        <p:cNvPr id="42" name="Shape 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Google Shape;43;p19"/>
          <p:cNvSpPr/>
          <p:nvPr/>
        </p:nvSpPr>
        <p:spPr>
          <a:xfrm>
            <a:off x="0" y="-1"/>
            <a:ext cx="9144000" cy="954517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sp>
        <p:nvSpPr>
          <p:cNvPr id="44" name="Google Shape;44;p19"/>
          <p:cNvSpPr/>
          <p:nvPr/>
        </p:nvSpPr>
        <p:spPr>
          <a:xfrm>
            <a:off x="204260" y="5974797"/>
            <a:ext cx="2053467" cy="870294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/>
          <a:p>
            <a:pPr indent="0" lvl="0" marL="0" marR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lt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  <p:grpSp>
        <p:nvGrpSpPr>
          <p:cNvPr id="45" name="Google Shape;45;p19"/>
          <p:cNvGrpSpPr/>
          <p:nvPr/>
        </p:nvGrpSpPr>
        <p:grpSpPr>
          <a:xfrm>
            <a:off x="-13512" y="4147563"/>
            <a:ext cx="6975508" cy="2304038"/>
            <a:chOff x="-13512" y="4147563"/>
            <a:chExt cx="6975508" cy="2304038"/>
          </a:xfrm>
        </p:grpSpPr>
        <p:sp>
          <p:nvSpPr>
            <p:cNvPr id="46" name="Google Shape;46;p19"/>
            <p:cNvSpPr/>
            <p:nvPr/>
          </p:nvSpPr>
          <p:spPr>
            <a:xfrm>
              <a:off x="-13511" y="4147563"/>
              <a:ext cx="6975507" cy="2304038"/>
            </a:xfrm>
            <a:prstGeom prst="rect">
              <a:avLst/>
            </a:prstGeom>
            <a:solidFill>
              <a:srgbClr val="D19B23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sz="1800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Lines_30blk.pdf" id="47" name="Google Shape;47;p19"/>
            <p:cNvPicPr preferRelativeResize="0"/>
            <p:nvPr/>
          </p:nvPicPr>
          <p:blipFill rotWithShape="1">
            <a:blip r:embed="rId2">
              <a:alphaModFix/>
            </a:blip>
            <a:srcRect b="0" l="1525" r="22190" t="22542"/>
            <a:stretch/>
          </p:blipFill>
          <p:spPr>
            <a:xfrm>
              <a:off x="-13512" y="4147563"/>
              <a:ext cx="6975507" cy="2304038"/>
            </a:xfrm>
            <a:prstGeom prst="rect">
              <a:avLst/>
            </a:prstGeom>
            <a:noFill/>
            <a:ln>
              <a:noFill/>
            </a:ln>
          </p:spPr>
        </p:pic>
      </p:grpSp>
      <p:cxnSp>
        <p:nvCxnSpPr>
          <p:cNvPr id="48" name="Google Shape;48;p19"/>
          <p:cNvCxnSpPr/>
          <p:nvPr/>
        </p:nvCxnSpPr>
        <p:spPr>
          <a:xfrm>
            <a:off x="948976" y="5832568"/>
            <a:ext cx="5958973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cxnSp>
        <p:nvCxnSpPr>
          <p:cNvPr id="49" name="Google Shape;49;p19"/>
          <p:cNvCxnSpPr/>
          <p:nvPr/>
        </p:nvCxnSpPr>
        <p:spPr>
          <a:xfrm>
            <a:off x="948976" y="6340619"/>
            <a:ext cx="5958973" cy="0"/>
          </a:xfrm>
          <a:prstGeom prst="straightConnector1">
            <a:avLst/>
          </a:prstGeom>
          <a:noFill/>
          <a:ln cap="flat" cmpd="sng" w="9525">
            <a:solidFill>
              <a:srgbClr val="FFFFFF"/>
            </a:solidFill>
            <a:prstDash val="dash"/>
            <a:round/>
            <a:headEnd len="sm" w="sm" type="none"/>
            <a:tailEnd len="sm" w="sm" type="none"/>
          </a:ln>
        </p:spPr>
      </p:cxnSp>
      <p:sp>
        <p:nvSpPr>
          <p:cNvPr id="50" name="Google Shape;50;p19"/>
          <p:cNvSpPr txBox="1"/>
          <p:nvPr/>
        </p:nvSpPr>
        <p:spPr>
          <a:xfrm>
            <a:off x="796576" y="4303767"/>
            <a:ext cx="6111373" cy="1143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</a:pPr>
            <a:r>
              <a:t/>
            </a:r>
            <a:endParaRPr sz="4400">
              <a:solidFill>
                <a:schemeClr val="lt1"/>
              </a:solidFill>
              <a:latin typeface="Impact"/>
              <a:ea typeface="Impact"/>
              <a:cs typeface="Impact"/>
              <a:sym typeface="Impact"/>
            </a:endParaRPr>
          </a:p>
        </p:txBody>
      </p:sp>
      <p:sp>
        <p:nvSpPr>
          <p:cNvPr id="51" name="Google Shape;51;p19"/>
          <p:cNvSpPr txBox="1"/>
          <p:nvPr>
            <p:ph type="title"/>
          </p:nvPr>
        </p:nvSpPr>
        <p:spPr>
          <a:xfrm>
            <a:off x="794282" y="4240779"/>
            <a:ext cx="6113667" cy="159178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rgbClr val="756C66"/>
              </a:buClr>
              <a:buSzPts val="6500"/>
              <a:buFont typeface="Impact"/>
              <a:buNone/>
              <a:defRPr sz="6500">
                <a:solidFill>
                  <a:srgbClr val="756C66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2" name="Google Shape;52;p19"/>
          <p:cNvSpPr txBox="1"/>
          <p:nvPr>
            <p:ph idx="1" type="body"/>
          </p:nvPr>
        </p:nvSpPr>
        <p:spPr>
          <a:xfrm>
            <a:off x="794282" y="5799368"/>
            <a:ext cx="6113667" cy="556817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640"/>
              </a:spcBef>
              <a:spcAft>
                <a:spcPts val="0"/>
              </a:spcAft>
              <a:buClr>
                <a:schemeClr val="lt1"/>
              </a:buClr>
              <a:buSzPts val="3200"/>
              <a:buFont typeface="Impact"/>
              <a:buNone/>
              <a:defRPr sz="3200" cap="non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>
                <a:latin typeface="Impact"/>
                <a:ea typeface="Impact"/>
                <a:cs typeface="Impact"/>
                <a:sym typeface="Impact"/>
              </a:defRPr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>
                <a:latin typeface="Impact"/>
                <a:ea typeface="Impact"/>
                <a:cs typeface="Impact"/>
                <a:sym typeface="Impact"/>
              </a:defRPr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>
                <a:latin typeface="Impact"/>
                <a:ea typeface="Impact"/>
                <a:cs typeface="Impact"/>
                <a:sym typeface="Impact"/>
              </a:defRPr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/>
        </p:txBody>
      </p:sp>
      <p:pic>
        <p:nvPicPr>
          <p:cNvPr descr="PU_sigtab.eps" id="53" name="Google Shape;53;p19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7057556" y="-8411"/>
            <a:ext cx="1942418" cy="1021073"/>
          </a:xfrm>
          <a:prstGeom prst="rect">
            <a:avLst/>
          </a:prstGeom>
          <a:noFill/>
          <a:ln>
            <a:noFill/>
          </a:ln>
        </p:spPr>
      </p:pic>
      <p:sp>
        <p:nvSpPr>
          <p:cNvPr id="54" name="Google Shape;54;p19"/>
          <p:cNvSpPr/>
          <p:nvPr>
            <p:ph idx="2" type="pic"/>
          </p:nvPr>
        </p:nvSpPr>
        <p:spPr>
          <a:xfrm>
            <a:off x="-13512" y="-8411"/>
            <a:ext cx="6976288" cy="415654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and Picture">
  <p:cSld name="Text and Picture">
    <p:spTree>
      <p:nvGrpSpPr>
        <p:cNvPr id="55" name="Shape 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Google Shape;56;p20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57" name="Google Shape;57;p20"/>
          <p:cNvSpPr txBox="1"/>
          <p:nvPr>
            <p:ph idx="1" type="body"/>
          </p:nvPr>
        </p:nvSpPr>
        <p:spPr>
          <a:xfrm>
            <a:off x="457200" y="1600201"/>
            <a:ext cx="3948530" cy="43427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58" name="Google Shape;58;p20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59" name="Google Shape;59;p20"/>
          <p:cNvSpPr/>
          <p:nvPr>
            <p:ph idx="2" type="pic"/>
          </p:nvPr>
        </p:nvSpPr>
        <p:spPr>
          <a:xfrm>
            <a:off x="4671604" y="1600373"/>
            <a:ext cx="4015195" cy="434254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lvl="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lvl="1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lvl="2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lvl="3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lvl="4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lvl="5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lvl="6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lvl="7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lvl="8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60" name="Google Shape;60;p20"/>
          <p:cNvSpPr txBox="1"/>
          <p:nvPr>
            <p:ph idx="3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1" name="Google Shape;61;p20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Content">
  <p:cSld name="Two Content"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21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64" name="Google Shape;64;p21"/>
          <p:cNvSpPr txBox="1"/>
          <p:nvPr>
            <p:ph idx="1" type="body"/>
          </p:nvPr>
        </p:nvSpPr>
        <p:spPr>
          <a:xfrm>
            <a:off x="457200" y="1600201"/>
            <a:ext cx="394853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5" name="Google Shape;65;p21"/>
          <p:cNvSpPr txBox="1"/>
          <p:nvPr>
            <p:ph idx="2" type="body"/>
          </p:nvPr>
        </p:nvSpPr>
        <p:spPr>
          <a:xfrm>
            <a:off x="4648200" y="1600201"/>
            <a:ext cx="4038600" cy="4334408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42900" lvl="5" marL="27432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indent="-342900" lvl="6" marL="32004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indent="-342900" lvl="7" marL="3657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indent="-342900" lvl="8" marL="41148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/>
        </p:txBody>
      </p:sp>
      <p:sp>
        <p:nvSpPr>
          <p:cNvPr id="66" name="Google Shape;66;p21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67" name="Google Shape;67;p21"/>
          <p:cNvSpPr txBox="1"/>
          <p:nvPr>
            <p:ph idx="3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68" name="Google Shape;68;p21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arison">
  <p:cSld name="Comparison">
    <p:spTree>
      <p:nvGrpSpPr>
        <p:cNvPr id="69" name="Shape 6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0" name="Google Shape;70;p22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71" name="Google Shape;71;p22"/>
          <p:cNvSpPr txBox="1"/>
          <p:nvPr>
            <p:ph idx="1" type="body"/>
          </p:nvPr>
        </p:nvSpPr>
        <p:spPr>
          <a:xfrm>
            <a:off x="457200" y="1535113"/>
            <a:ext cx="3948888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2" name="Google Shape;72;p22"/>
          <p:cNvSpPr txBox="1"/>
          <p:nvPr>
            <p:ph idx="2" type="body"/>
          </p:nvPr>
        </p:nvSpPr>
        <p:spPr>
          <a:xfrm>
            <a:off x="457200" y="2174875"/>
            <a:ext cx="3948888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3" name="Google Shape;73;p22"/>
          <p:cNvSpPr txBox="1"/>
          <p:nvPr>
            <p:ph idx="3" type="body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anchorCtr="0" anchor="b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None/>
              <a:defRPr b="1" sz="2000"/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sp>
        <p:nvSpPr>
          <p:cNvPr id="74" name="Google Shape;74;p22"/>
          <p:cNvSpPr txBox="1"/>
          <p:nvPr>
            <p:ph idx="4" type="body"/>
          </p:nvPr>
        </p:nvSpPr>
        <p:spPr>
          <a:xfrm>
            <a:off x="4645025" y="2174875"/>
            <a:ext cx="4041775" cy="376803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sz="1600"/>
            </a:lvl1pPr>
            <a:lvl2pPr indent="-330200" lvl="1" marL="914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2pPr>
            <a:lvl3pPr indent="-330200" lvl="2" marL="1371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3pPr>
            <a:lvl4pPr indent="-3302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4pPr>
            <a:lvl5pPr indent="-3302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indent="-3302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indent="-3302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indent="-3302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indent="-3302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/>
        </p:txBody>
      </p:sp>
      <p:sp>
        <p:nvSpPr>
          <p:cNvPr id="75" name="Google Shape;75;p22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algn="r">
              <a:spcBef>
                <a:spcPts val="0"/>
              </a:spcBef>
              <a:buNone/>
              <a:defRPr sz="1200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76" name="Google Shape;76;p22"/>
          <p:cNvSpPr txBox="1"/>
          <p:nvPr>
            <p:ph idx="5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77" name="Google Shape;77;p22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Subtitle Only">
  <p:cSld name="Title and Subtitle Only"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9" name="Google Shape;79;p23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/>
        </p:txBody>
      </p:sp>
      <p:sp>
        <p:nvSpPr>
          <p:cNvPr id="80" name="Google Shape;80;p23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algn="r">
              <a:spcBef>
                <a:spcPts val="0"/>
              </a:spcBef>
              <a:buNone/>
              <a:defRPr/>
            </a:lvl1pPr>
            <a:lvl2pPr indent="0" lvl="1" marL="0" algn="r">
              <a:spcBef>
                <a:spcPts val="0"/>
              </a:spcBef>
              <a:buNone/>
              <a:defRPr/>
            </a:lvl2pPr>
            <a:lvl3pPr indent="0" lvl="2" marL="0" algn="r">
              <a:spcBef>
                <a:spcPts val="0"/>
              </a:spcBef>
              <a:buNone/>
              <a:defRPr/>
            </a:lvl3pPr>
            <a:lvl4pPr indent="0" lvl="3" marL="0" algn="r">
              <a:spcBef>
                <a:spcPts val="0"/>
              </a:spcBef>
              <a:buNone/>
              <a:defRPr/>
            </a:lvl4pPr>
            <a:lvl5pPr indent="0" lvl="4" marL="0" algn="r">
              <a:spcBef>
                <a:spcPts val="0"/>
              </a:spcBef>
              <a:buNone/>
              <a:defRPr/>
            </a:lvl5pPr>
            <a:lvl6pPr indent="0" lvl="5" marL="0" algn="r">
              <a:spcBef>
                <a:spcPts val="0"/>
              </a:spcBef>
              <a:buNone/>
              <a:defRPr/>
            </a:lvl6pPr>
            <a:lvl7pPr indent="0" lvl="6" marL="0" algn="r">
              <a:spcBef>
                <a:spcPts val="0"/>
              </a:spcBef>
              <a:buNone/>
              <a:defRPr/>
            </a:lvl7pPr>
            <a:lvl8pPr indent="0" lvl="7" marL="0" algn="r">
              <a:spcBef>
                <a:spcPts val="0"/>
              </a:spcBef>
              <a:buNone/>
              <a:defRPr/>
            </a:lvl8pPr>
            <a:lvl9pPr indent="0" lvl="8" marL="0" algn="r">
              <a:spcBef>
                <a:spcPts val="0"/>
              </a:spcBef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81" name="Google Shape;81;p23"/>
          <p:cNvSpPr txBox="1"/>
          <p:nvPr>
            <p:ph idx="1" type="body"/>
          </p:nvPr>
        </p:nvSpPr>
        <p:spPr>
          <a:xfrm>
            <a:off x="457200" y="941895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indent="-228600" lvl="0" marL="457200" algn="l">
              <a:spcBef>
                <a:spcPts val="360"/>
              </a:spcBef>
              <a:spcAft>
                <a:spcPts val="0"/>
              </a:spcAft>
              <a:buClr>
                <a:srgbClr val="E3AE24"/>
              </a:buClr>
              <a:buSzPts val="1800"/>
              <a:buFont typeface="Impact"/>
              <a:buNone/>
              <a:defRPr b="1" sz="1800" cap="none">
                <a:solidFill>
                  <a:srgbClr val="E3AE24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indent="-228600" lvl="1" marL="9144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b="1" sz="2000"/>
            </a:lvl2pPr>
            <a:lvl3pPr indent="-228600" lvl="2" marL="1371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b="1" sz="1800"/>
            </a:lvl3pPr>
            <a:lvl4pPr indent="-228600" lvl="3" marL="1828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4pPr>
            <a:lvl5pPr indent="-228600" lvl="4" marL="22860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5pPr>
            <a:lvl6pPr indent="-228600" lvl="5" marL="2743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6pPr>
            <a:lvl7pPr indent="-228600" lvl="6" marL="32004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7pPr>
            <a:lvl8pPr indent="-228600" lvl="7" marL="3657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8pPr>
            <a:lvl9pPr indent="-228600" lvl="8" marL="41148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b="1" sz="1600"/>
            </a:lvl9pPr>
          </a:lstStyle>
          <a:p/>
        </p:txBody>
      </p:sp>
      <p:cxnSp>
        <p:nvCxnSpPr>
          <p:cNvPr id="82" name="Google Shape;82;p23"/>
          <p:cNvCxnSpPr/>
          <p:nvPr/>
        </p:nvCxnSpPr>
        <p:spPr>
          <a:xfrm flipH="1" rot="10800000">
            <a:off x="13137" y="1271265"/>
            <a:ext cx="9130863" cy="17985"/>
          </a:xfrm>
          <a:prstGeom prst="straightConnector1">
            <a:avLst/>
          </a:prstGeom>
          <a:noFill/>
          <a:ln cap="flat" cmpd="sng" w="9525">
            <a:solidFill>
              <a:srgbClr val="7F7F7F"/>
            </a:solidFill>
            <a:prstDash val="dash"/>
            <a:round/>
            <a:headEnd len="sm" w="sm" type="none"/>
            <a:tailEnd len="sm" w="sm" type="none"/>
          </a:ln>
        </p:spPr>
      </p:cxn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image" Target="../media/image1.png"/><Relationship Id="rId2" Type="http://schemas.openxmlformats.org/officeDocument/2006/relationships/image" Target="../media/image3.png"/><Relationship Id="rId3" Type="http://schemas.openxmlformats.org/officeDocument/2006/relationships/slideLayout" Target="../slideLayouts/slideLayout1.xml"/><Relationship Id="rId4" Type="http://schemas.openxmlformats.org/officeDocument/2006/relationships/slideLayout" Target="../slideLayouts/slideLayout2.xml"/><Relationship Id="rId11" Type="http://schemas.openxmlformats.org/officeDocument/2006/relationships/slideLayout" Target="../slideLayouts/slideLayout9.xml"/><Relationship Id="rId10" Type="http://schemas.openxmlformats.org/officeDocument/2006/relationships/slideLayout" Target="../slideLayouts/slideLayout8.xml"/><Relationship Id="rId12" Type="http://schemas.openxmlformats.org/officeDocument/2006/relationships/theme" Target="../theme/theme1.xml"/><Relationship Id="rId9" Type="http://schemas.openxmlformats.org/officeDocument/2006/relationships/slideLayout" Target="../slideLayouts/slideLayout7.xml"/><Relationship Id="rId5" Type="http://schemas.openxmlformats.org/officeDocument/2006/relationships/slideLayout" Target="../slideLayouts/slideLayout3.xml"/><Relationship Id="rId6" Type="http://schemas.openxmlformats.org/officeDocument/2006/relationships/slideLayout" Target="../slideLayouts/slideLayout4.xml"/><Relationship Id="rId7" Type="http://schemas.openxmlformats.org/officeDocument/2006/relationships/slideLayout" Target="../slideLayouts/slideLayout5.xml"/><Relationship Id="rId8" Type="http://schemas.openxmlformats.org/officeDocument/2006/relationships/slideLayout" Target="../slideLayouts/slideLayout6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chemeClr val="lt1"/>
        </a:solidFill>
      </p:bgPr>
    </p:bg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descr="PU_sig132.tif" id="10" name="Google Shape;10;p14"/>
          <p:cNvPicPr preferRelativeResize="0"/>
          <p:nvPr/>
        </p:nvPicPr>
        <p:blipFill rotWithShape="1">
          <a:blip r:embed="rId1">
            <a:alphaModFix/>
          </a:blip>
          <a:srcRect b="0" l="0" r="0" t="0"/>
          <a:stretch/>
        </p:blipFill>
        <p:spPr>
          <a:xfrm>
            <a:off x="457200" y="6075632"/>
            <a:ext cx="1523874" cy="47917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" name="Google Shape;11;p14"/>
          <p:cNvGrpSpPr/>
          <p:nvPr/>
        </p:nvGrpSpPr>
        <p:grpSpPr>
          <a:xfrm>
            <a:off x="0" y="0"/>
            <a:ext cx="9157137" cy="915109"/>
            <a:chOff x="0" y="0"/>
            <a:chExt cx="9157137" cy="915109"/>
          </a:xfrm>
        </p:grpSpPr>
        <p:sp>
          <p:nvSpPr>
            <p:cNvPr id="12" name="Google Shape;12;p14"/>
            <p:cNvSpPr/>
            <p:nvPr/>
          </p:nvSpPr>
          <p:spPr>
            <a:xfrm>
              <a:off x="0" y="0"/>
              <a:ext cx="9144000" cy="915108"/>
            </a:xfrm>
            <a:prstGeom prst="rect">
              <a:avLst/>
            </a:prstGeom>
            <a:solidFill>
              <a:srgbClr val="595959"/>
            </a:solidFill>
            <a:ln>
              <a:noFill/>
            </a:ln>
          </p:spPr>
          <p:txBody>
            <a:bodyPr anchorCtr="0" anchor="ctr" bIns="45700" lIns="91425" spcFirstLastPara="1" rIns="91425" wrap="square" tIns="45700">
              <a:noAutofit/>
            </a:bodyPr>
            <a:lstStyle/>
            <a:p>
              <a:pPr indent="0" lvl="0" marL="0" marR="0" rtl="0" algn="ctr">
                <a:spcBef>
                  <a:spcPts val="0"/>
                </a:spcBef>
                <a:spcAft>
                  <a:spcPts val="0"/>
                </a:spcAft>
                <a:buNone/>
              </a:pPr>
              <a:r>
                <a:t/>
              </a:r>
              <a:endParaRPr b="0" i="0" sz="1800" u="none" cap="none" strike="noStrike">
                <a:solidFill>
                  <a:schemeClr val="lt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  <p:pic>
          <p:nvPicPr>
            <p:cNvPr descr="h2_lines_white.pdf" id="13" name="Google Shape;13;p14"/>
            <p:cNvPicPr preferRelativeResize="0"/>
            <p:nvPr/>
          </p:nvPicPr>
          <p:blipFill rotWithShape="1">
            <a:blip r:embed="rId2">
              <a:alphaModFix/>
            </a:blip>
            <a:srcRect b="48017" l="22581" r="22582" t="22581"/>
            <a:stretch/>
          </p:blipFill>
          <p:spPr>
            <a:xfrm>
              <a:off x="13137" y="1"/>
              <a:ext cx="9144000" cy="915108"/>
            </a:xfrm>
            <a:prstGeom prst="rect">
              <a:avLst/>
            </a:prstGeom>
            <a:noFill/>
            <a:ln>
              <a:noFill/>
            </a:ln>
          </p:spPr>
        </p:pic>
      </p:grpSp>
      <p:sp>
        <p:nvSpPr>
          <p:cNvPr id="14" name="Google Shape;14;p14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>
            <a:lvl1pPr lvl="0" marR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  <a:defRPr b="0" i="0" sz="4400" u="none" cap="none" strike="noStrike">
                <a:solidFill>
                  <a:schemeClr val="lt1"/>
                </a:solidFill>
                <a:latin typeface="Impact"/>
                <a:ea typeface="Impact"/>
                <a:cs typeface="Impact"/>
                <a:sym typeface="Impact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/>
        </p:txBody>
      </p:sp>
      <p:sp>
        <p:nvSpPr>
          <p:cNvPr id="15" name="Google Shape;15;p14"/>
          <p:cNvSpPr txBox="1"/>
          <p:nvPr>
            <p:ph idx="1" type="body"/>
          </p:nvPr>
        </p:nvSpPr>
        <p:spPr>
          <a:xfrm>
            <a:off x="457200" y="1721492"/>
            <a:ext cx="8235950" cy="4221416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rmAutofit/>
          </a:bodyPr>
          <a:lstStyle>
            <a:lvl1pPr indent="-228600" lvl="0" marL="4572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None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-330200" lvl="1" marL="9144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-330200" lvl="2" marL="13716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Merriweather Sans"/>
              <a:buChar char="–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-330200" lvl="3" marL="18288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•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-330200" lvl="4" marL="2286000" marR="0" rtl="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Font typeface="Arial"/>
              <a:buChar char="»"/>
              <a:defRPr b="0" i="0" sz="1600" u="none" cap="none" strike="noStrike">
                <a:solidFill>
                  <a:schemeClr val="dk1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-355600" lvl="5" marL="27432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indent="-355600" lvl="6" marL="32004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indent="-355600" lvl="7" marL="36576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indent="-355600" lvl="8" marL="4114800" marR="0" rtl="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b="0" i="0" sz="2000" u="none" cap="none" strike="noStrik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/>
        </p:txBody>
      </p:sp>
      <p:sp>
        <p:nvSpPr>
          <p:cNvPr id="16" name="Google Shape;16;p14"/>
          <p:cNvSpPr txBox="1"/>
          <p:nvPr>
            <p:ph idx="12" type="sldNum"/>
          </p:nvPr>
        </p:nvSpPr>
        <p:spPr>
          <a:xfrm>
            <a:off x="655955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anchorCtr="0" anchor="ctr" bIns="45700" lIns="91425" spcFirstLastPara="1" rIns="91425" wrap="square" tIns="45700">
            <a:noAutofit/>
          </a:bodyPr>
          <a:lstStyle>
            <a:lvl1pPr indent="0" lvl="0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1pPr>
            <a:lvl2pPr indent="0" lvl="1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2pPr>
            <a:lvl3pPr indent="0" lvl="2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3pPr>
            <a:lvl4pPr indent="0" lvl="3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4pPr>
            <a:lvl5pPr indent="0" lvl="4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5pPr>
            <a:lvl6pPr indent="0" lvl="5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6pPr>
            <a:lvl7pPr indent="0" lvl="6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7pPr>
            <a:lvl8pPr indent="0" lvl="7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8pPr>
            <a:lvl9pPr indent="0" lvl="8" marL="0" marR="0" rtl="0" algn="r">
              <a:spcBef>
                <a:spcPts val="0"/>
              </a:spcBef>
              <a:buNone/>
              <a:defRPr b="0" i="0" sz="1200" u="none" cap="none" strike="noStrike">
                <a:solidFill>
                  <a:srgbClr val="888888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‹#›</a:t>
            </a:fld>
            <a:endParaRPr/>
          </a:p>
        </p:txBody>
      </p:sp>
      <p:sp>
        <p:nvSpPr>
          <p:cNvPr id="17" name="Google Shape;17;p14"/>
          <p:cNvSpPr txBox="1"/>
          <p:nvPr/>
        </p:nvSpPr>
        <p:spPr>
          <a:xfrm>
            <a:off x="367130" y="1535528"/>
            <a:ext cx="8326020" cy="36933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spAutoFit/>
          </a:bodyPr>
          <a:lstStyle/>
          <a:p>
            <a:pPr indent="0" lvl="0" marL="0" marR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>
              <a:solidFill>
                <a:schemeClr val="dk1"/>
              </a:solidFill>
              <a:latin typeface="Calibri"/>
              <a:ea typeface="Calibri"/>
              <a:cs typeface="Calibri"/>
              <a:sym typeface="Calibri"/>
            </a:endParaRPr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9" r:id="rId3"/>
    <p:sldLayoutId id="2147483650" r:id="rId4"/>
    <p:sldLayoutId id="2147483651" r:id="rId5"/>
    <p:sldLayoutId id="2147483652" r:id="rId6"/>
    <p:sldLayoutId id="2147483653" r:id="rId7"/>
    <p:sldLayoutId id="2147483654" r:id="rId8"/>
    <p:sldLayoutId id="2147483655" r:id="rId9"/>
    <p:sldLayoutId id="2147483656" r:id="rId10"/>
    <p:sldLayoutId id="2147483657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2.png"/><Relationship Id="rId4" Type="http://schemas.openxmlformats.org/officeDocument/2006/relationships/image" Target="../media/image2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2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5.png"/></Relationships>
</file>

<file path=ppt/slides/_rels/slide1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2.xml"/><Relationship Id="rId3" Type="http://schemas.openxmlformats.org/officeDocument/2006/relationships/image" Target="../media/image36.png"/></Relationships>
</file>

<file path=ppt/slides/_rels/slide1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3.xml"/><Relationship Id="rId3" Type="http://schemas.openxmlformats.org/officeDocument/2006/relationships/image" Target="../media/image18.png"/></Relationships>
</file>

<file path=ppt/slides/_rels/slide1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4.xml"/><Relationship Id="rId3" Type="http://schemas.openxmlformats.org/officeDocument/2006/relationships/image" Target="../media/image17.png"/></Relationships>
</file>

<file path=ppt/slides/_rels/slide1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5.xml"/><Relationship Id="rId3" Type="http://schemas.openxmlformats.org/officeDocument/2006/relationships/image" Target="../media/image29.png"/></Relationships>
</file>

<file path=ppt/slides/_rels/slide1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6.xml"/><Relationship Id="rId3" Type="http://schemas.openxmlformats.org/officeDocument/2006/relationships/image" Target="../media/image12.png"/><Relationship Id="rId4" Type="http://schemas.openxmlformats.org/officeDocument/2006/relationships/image" Target="../media/image15.png"/><Relationship Id="rId5" Type="http://schemas.openxmlformats.org/officeDocument/2006/relationships/image" Target="../media/image11.png"/></Relationships>
</file>

<file path=ppt/slides/_rels/slide1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7.xml"/><Relationship Id="rId3" Type="http://schemas.openxmlformats.org/officeDocument/2006/relationships/image" Target="../media/image22.png"/></Relationships>
</file>

<file path=ppt/slides/_rels/slide1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8.xml"/><Relationship Id="rId3" Type="http://schemas.openxmlformats.org/officeDocument/2006/relationships/image" Target="../media/image16.png"/></Relationships>
</file>

<file path=ppt/slides/_rels/slide1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9.xml"/><Relationship Id="rId3" Type="http://schemas.openxmlformats.org/officeDocument/2006/relationships/image" Target="../media/image20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notesSlide" Target="../notesSlides/notesSlide2.xml"/></Relationships>
</file>

<file path=ppt/slides/_rels/slide2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0.xml"/><Relationship Id="rId3" Type="http://schemas.openxmlformats.org/officeDocument/2006/relationships/image" Target="../media/image38.png"/></Relationships>
</file>

<file path=ppt/slides/_rels/slide2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1.xml"/><Relationship Id="rId3" Type="http://schemas.openxmlformats.org/officeDocument/2006/relationships/image" Target="../media/image19.png"/></Relationships>
</file>

<file path=ppt/slides/_rels/slide2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2.xml"/><Relationship Id="rId3" Type="http://schemas.openxmlformats.org/officeDocument/2006/relationships/image" Target="../media/image13.png"/></Relationships>
</file>

<file path=ppt/slides/_rels/slide2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3.xml"/><Relationship Id="rId3" Type="http://schemas.openxmlformats.org/officeDocument/2006/relationships/image" Target="../media/image23.png"/></Relationships>
</file>

<file path=ppt/slides/_rels/slide2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4.xml"/><Relationship Id="rId3" Type="http://schemas.openxmlformats.org/officeDocument/2006/relationships/image" Target="../media/image28.png"/></Relationships>
</file>

<file path=ppt/slides/_rels/slide2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5.xml"/><Relationship Id="rId3" Type="http://schemas.openxmlformats.org/officeDocument/2006/relationships/image" Target="../media/image27.png"/></Relationships>
</file>

<file path=ppt/slides/_rels/slide2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6.xml"/></Relationships>
</file>

<file path=ppt/slides/_rels/slide2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7.xml"/><Relationship Id="rId3" Type="http://schemas.openxmlformats.org/officeDocument/2006/relationships/image" Target="../media/image32.jpg"/></Relationships>
</file>

<file path=ppt/slides/_rels/slide2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8.xml"/><Relationship Id="rId3" Type="http://schemas.openxmlformats.org/officeDocument/2006/relationships/image" Target="../media/image39.png"/><Relationship Id="rId4" Type="http://schemas.openxmlformats.org/officeDocument/2006/relationships/image" Target="../media/image31.png"/><Relationship Id="rId5" Type="http://schemas.openxmlformats.org/officeDocument/2006/relationships/image" Target="../media/image35.png"/></Relationships>
</file>

<file path=ppt/slides/_rels/slide2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9.xml"/><Relationship Id="rId3" Type="http://schemas.openxmlformats.org/officeDocument/2006/relationships/image" Target="../media/image44.png"/><Relationship Id="rId4" Type="http://schemas.openxmlformats.org/officeDocument/2006/relationships/image" Target="../media/image45.png"/><Relationship Id="rId5" Type="http://schemas.openxmlformats.org/officeDocument/2006/relationships/image" Target="../media/image30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10.png"/><Relationship Id="rId4" Type="http://schemas.openxmlformats.org/officeDocument/2006/relationships/image" Target="../media/image21.png"/></Relationships>
</file>

<file path=ppt/slides/_rels/slide3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0.xml"/><Relationship Id="rId3" Type="http://schemas.openxmlformats.org/officeDocument/2006/relationships/image" Target="../media/image33.jpg"/><Relationship Id="rId4" Type="http://schemas.openxmlformats.org/officeDocument/2006/relationships/image" Target="../media/image43.png"/><Relationship Id="rId5" Type="http://schemas.openxmlformats.org/officeDocument/2006/relationships/image" Target="../media/image34.png"/></Relationships>
</file>

<file path=ppt/slides/_rels/slide3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1.xml"/><Relationship Id="rId3" Type="http://schemas.openxmlformats.org/officeDocument/2006/relationships/image" Target="../media/image41.png"/><Relationship Id="rId4" Type="http://schemas.openxmlformats.org/officeDocument/2006/relationships/image" Target="../media/image42.png"/><Relationship Id="rId5" Type="http://schemas.openxmlformats.org/officeDocument/2006/relationships/image" Target="../media/image40.png"/></Relationships>
</file>

<file path=ppt/slides/_rels/slide3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2.xml"/><Relationship Id="rId3" Type="http://schemas.openxmlformats.org/officeDocument/2006/relationships/image" Target="../media/image37.png"/></Relationships>
</file>

<file path=ppt/slides/_rels/slide3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4.xml"/><Relationship Id="rId2" Type="http://schemas.openxmlformats.org/officeDocument/2006/relationships/notesSlide" Target="../notesSlides/notesSlide33.xml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7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4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8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24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Google Shape;88;p1"/>
          <p:cNvSpPr txBox="1"/>
          <p:nvPr>
            <p:ph type="title"/>
          </p:nvPr>
        </p:nvSpPr>
        <p:spPr>
          <a:xfrm>
            <a:off x="338525" y="4405443"/>
            <a:ext cx="6608700" cy="18642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lang="en-US" sz="4800">
                <a:solidFill>
                  <a:srgbClr val="000000"/>
                </a:solidFill>
              </a:rPr>
              <a:t>ECE477 MIDTERM </a:t>
            </a:r>
            <a:endParaRPr sz="4800">
              <a:solidFill>
                <a:srgbClr val="000000"/>
              </a:solidFill>
            </a:endParaRPr>
          </a:p>
          <a:p>
            <a:pPr indent="0" lvl="0" marL="0" rtl="0" algn="l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lang="en-US" sz="4800">
                <a:solidFill>
                  <a:srgbClr val="000000"/>
                </a:solidFill>
              </a:rPr>
              <a:t>DESIGN REVIEW</a:t>
            </a:r>
            <a:br>
              <a:rPr lang="en-US" sz="4800"/>
            </a:br>
            <a:endParaRPr sz="4800"/>
          </a:p>
        </p:txBody>
      </p:sp>
      <p:pic>
        <p:nvPicPr>
          <p:cNvPr descr="PU_sigtab.eps" id="89" name="Google Shape;89;p1"/>
          <p:cNvPicPr preferRelativeResize="0"/>
          <p:nvPr/>
        </p:nvPicPr>
        <p:blipFill rotWithShape="1">
          <a:blip r:embed="rId3">
            <a:alphaModFix/>
          </a:blip>
          <a:srcRect b="12554" l="0" r="0" t="-166"/>
          <a:stretch/>
        </p:blipFill>
        <p:spPr>
          <a:xfrm>
            <a:off x="7201582" y="5836927"/>
            <a:ext cx="1942418" cy="1021073"/>
          </a:xfrm>
          <a:prstGeom prst="rect">
            <a:avLst/>
          </a:prstGeom>
          <a:noFill/>
          <a:ln>
            <a:noFill/>
          </a:ln>
        </p:spPr>
      </p:pic>
      <p:pic>
        <p:nvPicPr>
          <p:cNvPr id="90" name="Google Shape;90;p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0" y="1606225"/>
            <a:ext cx="9144002" cy="2286000"/>
          </a:xfrm>
          <a:prstGeom prst="rect">
            <a:avLst/>
          </a:prstGeom>
          <a:noFill/>
          <a:ln>
            <a:noFill/>
          </a:ln>
        </p:spPr>
      </p:pic>
      <p:sp>
        <p:nvSpPr>
          <p:cNvPr id="91" name="Google Shape;91;p1"/>
          <p:cNvSpPr txBox="1"/>
          <p:nvPr>
            <p:ph type="title"/>
          </p:nvPr>
        </p:nvSpPr>
        <p:spPr>
          <a:xfrm>
            <a:off x="1267650" y="448658"/>
            <a:ext cx="6608700" cy="7821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lnSpc>
                <a:spcPct val="133333"/>
              </a:lnSpc>
              <a:spcBef>
                <a:spcPts val="0"/>
              </a:spcBef>
              <a:spcAft>
                <a:spcPts val="0"/>
              </a:spcAft>
              <a:buClr>
                <a:srgbClr val="D19B23"/>
              </a:buClr>
              <a:buSzPts val="4800"/>
              <a:buFont typeface="Impact"/>
              <a:buNone/>
            </a:pPr>
            <a:r>
              <a:rPr lang="en-US" sz="4800">
                <a:solidFill>
                  <a:srgbClr val="000000"/>
                </a:solidFill>
              </a:rPr>
              <a:t>Team 4 - Virtual Queue</a:t>
            </a:r>
            <a:endParaRPr sz="480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4" name="Shape 1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5" name="Google Shape;155;gc457d6a005_0_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56" name="Google Shape;156;gc457d6a005_0_8"/>
          <p:cNvSpPr txBox="1"/>
          <p:nvPr>
            <p:ph idx="2" type="body"/>
          </p:nvPr>
        </p:nvSpPr>
        <p:spPr>
          <a:xfrm>
            <a:off x="457200" y="1276709"/>
            <a:ext cx="82359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RA8875 Driver Board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Functionality: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Allow the MCU to communicate with the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display via SPI interfaces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Specifications: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Operating Voltage - 3.0V - 3.6V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Power Dissipation - &lt;= 150mW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Operating Temperature -  -30°C - 85°C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57" name="Google Shape;157;gc457d6a005_0_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LCD Display Driver</a:t>
            </a:r>
            <a:endParaRPr b="0" sz="2400"/>
          </a:p>
        </p:txBody>
      </p:sp>
      <p:pic>
        <p:nvPicPr>
          <p:cNvPr id="158" name="Google Shape;158;gc457d6a005_0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9750" y="1101948"/>
            <a:ext cx="2762426" cy="2448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62" name="Shape 1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3" name="Google Shape;163;gc5713aae18_0_32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64" name="Google Shape;164;gc5713aae18_0_32"/>
          <p:cNvSpPr txBox="1"/>
          <p:nvPr>
            <p:ph idx="2" type="body"/>
          </p:nvPr>
        </p:nvSpPr>
        <p:spPr>
          <a:xfrm>
            <a:off x="457200" y="1276709"/>
            <a:ext cx="82359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TS305-11C55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Functionality: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Take customer temperature by changing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resistance based on </a:t>
            </a:r>
            <a:r>
              <a:rPr lang="en-US" sz="2400"/>
              <a:t>infrared</a:t>
            </a:r>
            <a:r>
              <a:rPr lang="en-US" sz="2400"/>
              <a:t> radiation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Specifications: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Sensing Temperature - 0</a:t>
            </a:r>
            <a:r>
              <a:rPr lang="en-US" sz="2400"/>
              <a:t>°C - 100°C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Temp. Coefficient of Resistance - -0.06%/°K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Field of View - 88°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Operating Temperature -  -20°C - 85°C</a:t>
            </a:r>
            <a:endParaRPr sz="2200">
              <a:solidFill>
                <a:srgbClr val="000000"/>
              </a:solidFill>
            </a:endParaRPr>
          </a:p>
        </p:txBody>
      </p:sp>
      <p:sp>
        <p:nvSpPr>
          <p:cNvPr id="165" name="Google Shape;165;gc5713aae18_0_32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Thermopile</a:t>
            </a:r>
            <a:endParaRPr b="0" sz="2400"/>
          </a:p>
        </p:txBody>
      </p:sp>
      <p:pic>
        <p:nvPicPr>
          <p:cNvPr id="166" name="Google Shape;166;gc5713aae18_0_32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760238" y="2357438"/>
            <a:ext cx="2143125" cy="21431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gc41737b739_0_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72" name="Google Shape;172;gc41737b739_0_6"/>
          <p:cNvSpPr txBox="1"/>
          <p:nvPr>
            <p:ph idx="2" type="body"/>
          </p:nvPr>
        </p:nvSpPr>
        <p:spPr>
          <a:xfrm>
            <a:off x="457200" y="1276709"/>
            <a:ext cx="82359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ESP8266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Functionality: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Communicates with the web server to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receive</a:t>
            </a:r>
            <a:r>
              <a:rPr lang="en-US" sz="2300"/>
              <a:t> and send information about the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queue, barcode scans, and people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entering and exiting.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Specifications: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WiFi protocol - 802.11 b/g/n 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Protocol - UART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Operating Current - 80 mA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Operating Temperature -  -20°C - 100°C</a:t>
            </a:r>
            <a:endParaRPr sz="2100">
              <a:solidFill>
                <a:srgbClr val="000000"/>
              </a:solidFill>
            </a:endParaRPr>
          </a:p>
        </p:txBody>
      </p:sp>
      <p:sp>
        <p:nvSpPr>
          <p:cNvPr id="173" name="Google Shape;173;gc41737b739_0_6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WiFi Module</a:t>
            </a:r>
            <a:endParaRPr b="0" sz="2400"/>
          </a:p>
        </p:txBody>
      </p:sp>
      <p:pic>
        <p:nvPicPr>
          <p:cNvPr id="174" name="Google Shape;174;gc41737b739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85325" y="2619037"/>
            <a:ext cx="2622326" cy="2622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78" name="Shape 1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9" name="Google Shape;179;gc42105f4d2_0_7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80" name="Google Shape;180;gc42105f4d2_0_7"/>
          <p:cNvSpPr txBox="1"/>
          <p:nvPr>
            <p:ph idx="2" type="body"/>
          </p:nvPr>
        </p:nvSpPr>
        <p:spPr>
          <a:xfrm>
            <a:off x="457200" y="1276709"/>
            <a:ext cx="82359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Lithium Ion Battery Pack (ICR18650)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Functionality: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Provide a </a:t>
            </a:r>
            <a:r>
              <a:rPr lang="en-US" sz="2200"/>
              <a:t>rechargeable</a:t>
            </a:r>
            <a:r>
              <a:rPr lang="en-US" sz="2200"/>
              <a:t> power source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Specifications: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Voltage - 3.7V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Charging Cut-off - 4.2V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Discharge Cut-off - 3.0V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Typical Capacity - 6600 mAh @ 20</a:t>
            </a:r>
            <a:r>
              <a:rPr lang="en-US" sz="2200"/>
              <a:t>°C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Low Temp. Capacity - 3960 mAh @ -10°C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Discharge Temperature - -20°C - 70°C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Recommended Continuous Discharge Current - &lt; 1.3 A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81" name="Google Shape;181;gc42105f4d2_0_7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Battery</a:t>
            </a:r>
            <a:endParaRPr b="0" sz="2400"/>
          </a:p>
        </p:txBody>
      </p:sp>
      <p:pic>
        <p:nvPicPr>
          <p:cNvPr id="182" name="Google Shape;182;gc42105f4d2_0_7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30007" y="1717238"/>
            <a:ext cx="3249924" cy="24391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86" name="Shape 1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7" name="Google Shape;187;gc457d6a005_1_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88" name="Google Shape;188;gc457d6a005_1_8"/>
          <p:cNvSpPr txBox="1"/>
          <p:nvPr>
            <p:ph idx="2" type="body"/>
          </p:nvPr>
        </p:nvSpPr>
        <p:spPr>
          <a:xfrm>
            <a:off x="457200" y="1276700"/>
            <a:ext cx="52194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CES-30207-158L120-67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Functionality: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Outputs the sound the MCU </a:t>
            </a:r>
            <a:r>
              <a:rPr lang="en-US" sz="2200"/>
              <a:t>receives</a:t>
            </a:r>
            <a:r>
              <a:rPr lang="en-US" sz="2200"/>
              <a:t> from the web server of the employee inside the store.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Specifications: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Input power - 1.5W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Max </a:t>
            </a:r>
            <a:r>
              <a:rPr lang="en-US" sz="2200"/>
              <a:t>Input power - 2W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Sound pressure level - 100dB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IP level - IP67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Impedance at 1kHz - 8Ω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300"/>
              <a:t>Operating Temperature -  -40°C - 80°C</a:t>
            </a:r>
            <a:endParaRPr sz="2400"/>
          </a:p>
        </p:txBody>
      </p:sp>
      <p:sp>
        <p:nvSpPr>
          <p:cNvPr id="189" name="Google Shape;189;gc457d6a005_1_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Speaker</a:t>
            </a:r>
            <a:endParaRPr b="0" sz="2400"/>
          </a:p>
        </p:txBody>
      </p:sp>
      <p:pic>
        <p:nvPicPr>
          <p:cNvPr id="190" name="Google Shape;190;gc457d6a005_1_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31725" y="1503550"/>
            <a:ext cx="3912275" cy="321314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94" name="Shape 1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5" name="Google Shape;195;gc457d6a005_1_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96" name="Google Shape;196;gc457d6a005_1_0"/>
          <p:cNvSpPr txBox="1"/>
          <p:nvPr>
            <p:ph idx="2" type="body"/>
          </p:nvPr>
        </p:nvSpPr>
        <p:spPr>
          <a:xfrm>
            <a:off x="457200" y="1276700"/>
            <a:ext cx="52194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PAM8302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Functionality: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Amplify the signal from the MCU and output it to the speaker.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Specifications: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Supply voltage range - 2 to 5.5V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Output power - 1.5W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Quiescent Current - 4mA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Operating temperature - -40</a:t>
            </a:r>
            <a:r>
              <a:rPr lang="en-US" sz="2300"/>
              <a:t>°C</a:t>
            </a:r>
            <a:r>
              <a:rPr lang="en-US" sz="2200"/>
              <a:t> to 85</a:t>
            </a:r>
            <a:r>
              <a:rPr lang="en-US" sz="2300"/>
              <a:t>°C</a:t>
            </a:r>
            <a:endParaRPr sz="23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</p:txBody>
      </p:sp>
      <p:sp>
        <p:nvSpPr>
          <p:cNvPr id="197" name="Google Shape;197;gc457d6a005_1_0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Audio Amplifier</a:t>
            </a:r>
            <a:endParaRPr b="0" sz="2400"/>
          </a:p>
        </p:txBody>
      </p:sp>
      <p:pic>
        <p:nvPicPr>
          <p:cNvPr id="198" name="Google Shape;198;gc457d6a005_1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553850" y="1367461"/>
            <a:ext cx="3336426" cy="250234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02" name="Shape 20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3" name="Google Shape;203;p7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PACKAGING DESIGN</a:t>
            </a:r>
            <a:endParaRPr/>
          </a:p>
        </p:txBody>
      </p:sp>
      <p:sp>
        <p:nvSpPr>
          <p:cNvPr id="204" name="Google Shape;204;p7"/>
          <p:cNvSpPr txBox="1"/>
          <p:nvPr>
            <p:ph idx="2" type="body"/>
          </p:nvPr>
        </p:nvSpPr>
        <p:spPr>
          <a:xfrm>
            <a:off x="457200" y="1276700"/>
            <a:ext cx="41511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238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800"/>
              <a:buFont typeface="Arial"/>
              <a:buChar char="•"/>
            </a:pPr>
            <a:r>
              <a:rPr lang="en-US" sz="2200">
                <a:solidFill>
                  <a:srgbClr val="000000"/>
                </a:solidFill>
              </a:rPr>
              <a:t>Stand</a:t>
            </a:r>
            <a:endParaRPr sz="2200">
              <a:solidFill>
                <a:srgbClr val="000000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1.65 m tall</a:t>
            </a:r>
            <a:endParaRPr sz="2200">
              <a:solidFill>
                <a:srgbClr val="000000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PVC pipe in wooden base</a:t>
            </a:r>
            <a:endParaRPr sz="2200">
              <a:solidFill>
                <a:srgbClr val="000000"/>
              </a:solidFill>
            </a:endParaRPr>
          </a:p>
          <a:p>
            <a:pPr indent="-2984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200">
                <a:solidFill>
                  <a:srgbClr val="000000"/>
                </a:solidFill>
              </a:rPr>
              <a:t>Main Box</a:t>
            </a:r>
            <a:endParaRPr sz="2200">
              <a:solidFill>
                <a:srgbClr val="000000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Laser-cut ABS plastic</a:t>
            </a:r>
            <a:endParaRPr sz="2200">
              <a:solidFill>
                <a:srgbClr val="000000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20 cm x 170 cm x 85 cm</a:t>
            </a:r>
            <a:endParaRPr sz="2200">
              <a:solidFill>
                <a:srgbClr val="000000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Everything but PIR</a:t>
            </a:r>
            <a:endParaRPr sz="2200">
              <a:solidFill>
                <a:srgbClr val="000000"/>
              </a:solidFill>
            </a:endParaRPr>
          </a:p>
          <a:p>
            <a:pPr indent="-298450" lvl="0" marL="2857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00"/>
              <a:buChar char="•"/>
            </a:pPr>
            <a:r>
              <a:rPr lang="en-US" sz="2200">
                <a:solidFill>
                  <a:srgbClr val="000000"/>
                </a:solidFill>
              </a:rPr>
              <a:t>Door Sensor Box</a:t>
            </a:r>
            <a:endParaRPr sz="2200">
              <a:solidFill>
                <a:srgbClr val="000000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3D-printed PLA plastic</a:t>
            </a:r>
            <a:endParaRPr sz="2200">
              <a:solidFill>
                <a:srgbClr val="000000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3.5 cm x 3.5 cm x 1 cm</a:t>
            </a:r>
            <a:endParaRPr sz="2200">
              <a:solidFill>
                <a:srgbClr val="000000"/>
              </a:solidFill>
            </a:endParaRPr>
          </a:p>
          <a:p>
            <a:pPr indent="-311150" lvl="1" marL="74295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200"/>
              <a:buChar char="•"/>
            </a:pPr>
            <a:r>
              <a:rPr lang="en-US" sz="2200">
                <a:solidFill>
                  <a:srgbClr val="000000"/>
                </a:solidFill>
              </a:rPr>
              <a:t>PIR housing for best placement for business</a:t>
            </a:r>
            <a:endParaRPr sz="2200">
              <a:solidFill>
                <a:srgbClr val="000000"/>
              </a:solidFill>
            </a:endParaRPr>
          </a:p>
        </p:txBody>
      </p:sp>
      <p:pic>
        <p:nvPicPr>
          <p:cNvPr id="205" name="Google Shape;205;p7"/>
          <p:cNvPicPr preferRelativeResize="0"/>
          <p:nvPr/>
        </p:nvPicPr>
        <p:blipFill rotWithShape="1">
          <a:blip r:embed="rId3">
            <a:alphaModFix/>
          </a:blip>
          <a:srcRect b="0" l="11837" r="16198" t="0"/>
          <a:stretch/>
        </p:blipFill>
        <p:spPr>
          <a:xfrm>
            <a:off x="4747150" y="1530850"/>
            <a:ext cx="1706775" cy="4476750"/>
          </a:xfrm>
          <a:prstGeom prst="rect">
            <a:avLst/>
          </a:prstGeom>
          <a:noFill/>
          <a:ln>
            <a:noFill/>
          </a:ln>
        </p:spPr>
      </p:pic>
      <p:pic>
        <p:nvPicPr>
          <p:cNvPr id="206" name="Google Shape;206;p7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6453925" y="3902591"/>
            <a:ext cx="2232875" cy="1656758"/>
          </a:xfrm>
          <a:prstGeom prst="rect">
            <a:avLst/>
          </a:prstGeom>
          <a:noFill/>
          <a:ln>
            <a:noFill/>
          </a:ln>
        </p:spPr>
      </p:pic>
      <p:sp>
        <p:nvSpPr>
          <p:cNvPr id="207" name="Google Shape;207;p7"/>
          <p:cNvSpPr txBox="1"/>
          <p:nvPr/>
        </p:nvSpPr>
        <p:spPr>
          <a:xfrm>
            <a:off x="4414638" y="6071725"/>
            <a:ext cx="23718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/>
              <a:t>Base Station - Main Box + Stand</a:t>
            </a:r>
            <a:endParaRPr i="1" sz="1100"/>
          </a:p>
        </p:txBody>
      </p:sp>
      <p:sp>
        <p:nvSpPr>
          <p:cNvPr id="208" name="Google Shape;208;p7"/>
          <p:cNvSpPr txBox="1"/>
          <p:nvPr/>
        </p:nvSpPr>
        <p:spPr>
          <a:xfrm>
            <a:off x="6717013" y="5559338"/>
            <a:ext cx="170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/>
              <a:t>Door Sensor Box</a:t>
            </a:r>
            <a:endParaRPr i="1" sz="1100"/>
          </a:p>
        </p:txBody>
      </p:sp>
      <p:pic>
        <p:nvPicPr>
          <p:cNvPr id="209" name="Google Shape;209;p7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453925" y="1625113"/>
            <a:ext cx="2232875" cy="1923477"/>
          </a:xfrm>
          <a:prstGeom prst="rect">
            <a:avLst/>
          </a:prstGeom>
          <a:noFill/>
          <a:ln>
            <a:noFill/>
          </a:ln>
        </p:spPr>
      </p:pic>
      <p:sp>
        <p:nvSpPr>
          <p:cNvPr id="210" name="Google Shape;210;p7"/>
          <p:cNvSpPr txBox="1"/>
          <p:nvPr/>
        </p:nvSpPr>
        <p:spPr>
          <a:xfrm>
            <a:off x="6717013" y="3548588"/>
            <a:ext cx="1706700" cy="3540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i="1" lang="en-US" sz="1100"/>
              <a:t>Main Box</a:t>
            </a:r>
            <a:endParaRPr i="1" sz="1100"/>
          </a:p>
        </p:txBody>
      </p:sp>
    </p:spTree>
  </p:cSld>
  <p:clrMapOvr>
    <a:masterClrMapping/>
  </p:clrMapOvr>
  <p:transition>
    <p:fade/>
  </p:transition>
</p:sld>
</file>

<file path=ppt/slides/slide1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14" name="Shape 21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5" name="Google Shape;215;p8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16" name="Google Shape;216;p8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Entire Circuit</a:t>
            </a:r>
            <a:endParaRPr sz="2400"/>
          </a:p>
        </p:txBody>
      </p:sp>
      <p:pic>
        <p:nvPicPr>
          <p:cNvPr id="217" name="Google Shape;217;p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75375" y="1367550"/>
            <a:ext cx="6312576" cy="46949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1" name="Shape 2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2" name="Google Shape;222;gc69268d41d_0_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23" name="Google Shape;223;gc69268d41d_0_6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Low Battery and Boost/Buck Converter Circuitry</a:t>
            </a:r>
            <a:endParaRPr sz="2400"/>
          </a:p>
        </p:txBody>
      </p:sp>
      <p:pic>
        <p:nvPicPr>
          <p:cNvPr id="224" name="Google Shape;224;gc69268d41d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882650" y="1519850"/>
            <a:ext cx="7022276" cy="45358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1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gc69268d41d_0_28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30" name="Google Shape;230;gc69268d41d_0_28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Decoupling Capacitor/Reset Circuitry</a:t>
            </a:r>
            <a:endParaRPr sz="2400"/>
          </a:p>
        </p:txBody>
      </p:sp>
      <p:pic>
        <p:nvPicPr>
          <p:cNvPr id="231" name="Google Shape;231;gc69268d41d_0_28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572875" y="1487093"/>
            <a:ext cx="4269398" cy="518575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6" name="Google Shape;96;p2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OUTLINE</a:t>
            </a:r>
            <a:endParaRPr/>
          </a:p>
        </p:txBody>
      </p:sp>
      <p:sp>
        <p:nvSpPr>
          <p:cNvPr id="97" name="Google Shape;97;p2"/>
          <p:cNvSpPr txBox="1"/>
          <p:nvPr>
            <p:ph idx="1" type="body"/>
          </p:nvPr>
        </p:nvSpPr>
        <p:spPr>
          <a:xfrm>
            <a:off x="457200" y="1000665"/>
            <a:ext cx="8235949" cy="4933944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Overview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Block Diagram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/>
              <a:t>Major Components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Packaging Design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Electrical Schematic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PCB Layout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Prototyping Progress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Software Development Status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Project Timeline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Clr>
                <a:schemeClr val="dk1"/>
              </a:buClr>
              <a:buSzPts val="2200"/>
              <a:buFont typeface="Arial"/>
              <a:buChar char="•"/>
            </a:pPr>
            <a:r>
              <a:rPr lang="en-US" sz="2200">
                <a:latin typeface="Arial"/>
                <a:ea typeface="Arial"/>
                <a:cs typeface="Arial"/>
                <a:sym typeface="Arial"/>
              </a:rPr>
              <a:t>Questions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2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35" name="Shape 2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6" name="Google Shape;236;gc69268d41d_0_35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ELECTRICAL SCHEMATIC</a:t>
            </a:r>
            <a:endParaRPr/>
          </a:p>
        </p:txBody>
      </p:sp>
      <p:sp>
        <p:nvSpPr>
          <p:cNvPr id="237" name="Google Shape;237;gc69268d41d_0_35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Module Circuitry</a:t>
            </a:r>
            <a:endParaRPr sz="2400"/>
          </a:p>
        </p:txBody>
      </p:sp>
      <p:pic>
        <p:nvPicPr>
          <p:cNvPr id="238" name="Google Shape;238;gc69268d41d_0_3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44050" y="1312675"/>
            <a:ext cx="5802892" cy="55453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2" name="Shape 24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3" name="Google Shape;243;p9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44" name="Google Shape;244;p9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Overview</a:t>
            </a:r>
            <a:endParaRPr sz="2400"/>
          </a:p>
        </p:txBody>
      </p:sp>
      <p:pic>
        <p:nvPicPr>
          <p:cNvPr id="245" name="Google Shape;245;p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027750" y="1286900"/>
            <a:ext cx="6400551" cy="50153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49" name="Shape 2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0" name="Google Shape;250;gc69268d41d_0_2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51" name="Google Shape;251;gc69268d41d_0_20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Copper Pour View</a:t>
            </a:r>
            <a:endParaRPr sz="2400"/>
          </a:p>
        </p:txBody>
      </p:sp>
      <p:pic>
        <p:nvPicPr>
          <p:cNvPr id="252" name="Google Shape;252;gc69268d41d_0_2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07175" y="1411074"/>
            <a:ext cx="5836849" cy="459692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56" name="Shape 25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7" name="Google Shape;257;gc69268d41d_0_5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58" name="Google Shape;258;gc69268d41d_0_56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Top Half</a:t>
            </a:r>
            <a:endParaRPr sz="2400"/>
          </a:p>
        </p:txBody>
      </p:sp>
      <p:pic>
        <p:nvPicPr>
          <p:cNvPr id="259" name="Google Shape;259;gc69268d41d_0_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9843"/>
            <a:ext cx="8839201" cy="4450896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63" name="Shape 2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4" name="Google Shape;264;gc69268d41d_0_49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65" name="Google Shape;265;gc69268d41d_0_49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Bottom Half</a:t>
            </a:r>
            <a:endParaRPr sz="2400"/>
          </a:p>
        </p:txBody>
      </p:sp>
      <p:pic>
        <p:nvPicPr>
          <p:cNvPr id="266" name="Google Shape;266;gc69268d41d_0_4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2400" y="1519843"/>
            <a:ext cx="8839199" cy="40487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0" name="Shape 2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1" name="Google Shape;271;gc69268d41d_0_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PCB LAYOUT</a:t>
            </a:r>
            <a:endParaRPr/>
          </a:p>
        </p:txBody>
      </p:sp>
      <p:sp>
        <p:nvSpPr>
          <p:cNvPr id="272" name="Google Shape;272;gc69268d41d_0_0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/>
              <a:t>Gerber View</a:t>
            </a:r>
            <a:endParaRPr sz="2400"/>
          </a:p>
        </p:txBody>
      </p:sp>
      <p:pic>
        <p:nvPicPr>
          <p:cNvPr id="273" name="Google Shape;273;gc69268d41d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131201" y="1465575"/>
            <a:ext cx="5955925" cy="46877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2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77" name="Shape 2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8" name="Google Shape;278;p10"/>
          <p:cNvSpPr txBox="1"/>
          <p:nvPr>
            <p:ph idx="2" type="body"/>
          </p:nvPr>
        </p:nvSpPr>
        <p:spPr>
          <a:xfrm>
            <a:off x="457200" y="1276709"/>
            <a:ext cx="8229600" cy="530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Tested &amp; Proven: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WiFi module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-US" sz="2000">
                <a:solidFill>
                  <a:srgbClr val="000000"/>
                </a:solidFill>
              </a:rPr>
              <a:t>send and receive commands via UART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Thermopile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-US" sz="2000">
                <a:solidFill>
                  <a:srgbClr val="000000"/>
                </a:solidFill>
              </a:rPr>
              <a:t>read output voltage via ADC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PIR sensor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-US" sz="2000">
                <a:solidFill>
                  <a:srgbClr val="000000"/>
                </a:solidFill>
              </a:rPr>
              <a:t>read data over I2C</a:t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0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000">
                <a:solidFill>
                  <a:srgbClr val="000000"/>
                </a:solidFill>
              </a:rPr>
              <a:t>Untested/Unproven: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QR scanner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-US" sz="2000">
                <a:solidFill>
                  <a:srgbClr val="000000"/>
                </a:solidFill>
              </a:rPr>
              <a:t>working on UART connection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Display + Driver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-US" sz="2000">
                <a:solidFill>
                  <a:srgbClr val="000000"/>
                </a:solidFill>
              </a:rPr>
              <a:t>scheduled to begin SPI connection</a:t>
            </a:r>
            <a:endParaRPr sz="2000">
              <a:solidFill>
                <a:srgbClr val="000000"/>
              </a:solidFill>
            </a:endParaRPr>
          </a:p>
          <a:p>
            <a:pPr indent="-355600" lvl="0" marL="4572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●"/>
            </a:pPr>
            <a:r>
              <a:rPr lang="en-US" sz="2000">
                <a:solidFill>
                  <a:srgbClr val="000000"/>
                </a:solidFill>
              </a:rPr>
              <a:t>Speaker + Amplifier</a:t>
            </a:r>
            <a:endParaRPr sz="2000">
              <a:solidFill>
                <a:srgbClr val="000000"/>
              </a:solidFill>
            </a:endParaRPr>
          </a:p>
          <a:p>
            <a:pPr indent="-355600" lvl="1" marL="914400" rtl="0" algn="l"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000"/>
              <a:buChar char="○"/>
            </a:pPr>
            <a:r>
              <a:rPr lang="en-US" sz="2000">
                <a:solidFill>
                  <a:srgbClr val="000000"/>
                </a:solidFill>
              </a:rPr>
              <a:t>scheduled</a:t>
            </a:r>
            <a:r>
              <a:rPr lang="en-US" sz="2000">
                <a:solidFill>
                  <a:srgbClr val="000000"/>
                </a:solidFill>
              </a:rPr>
              <a:t> to begin DAC connection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279" name="Google Shape;279;p10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PROTOTYPING PROGRESS</a:t>
            </a:r>
            <a:endParaRPr/>
          </a:p>
        </p:txBody>
      </p:sp>
      <p:sp>
        <p:nvSpPr>
          <p:cNvPr id="280" name="Google Shape;280;p10"/>
          <p:cNvSpPr txBox="1"/>
          <p:nvPr>
            <p:ph idx="1" type="body"/>
          </p:nvPr>
        </p:nvSpPr>
        <p:spPr>
          <a:xfrm>
            <a:off x="457200" y="92779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Sensor Connectivity</a:t>
            </a:r>
            <a:endParaRPr b="0" sz="2400"/>
          </a:p>
        </p:txBody>
      </p:sp>
    </p:spTree>
  </p:cSld>
  <p:clrMapOvr>
    <a:masterClrMapping/>
  </p:clrMapOvr>
  <p:transition>
    <p:fade/>
  </p:transition>
</p:sld>
</file>

<file path=ppt/slides/slide2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85" name="Shape 2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6" name="Google Shape;286;gc42105f468_0_1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87" name="Google Shape;287;gc42105f468_0_1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52832"/>
            <a:ext cx="8235900" cy="575276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92" name="Shape 2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3" name="Google Shape;293;gc69268d41d_4_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294" name="Google Shape;294;gc69268d41d_4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914825" y="1207950"/>
            <a:ext cx="2982550" cy="3542416"/>
          </a:xfrm>
          <a:prstGeom prst="rect">
            <a:avLst/>
          </a:prstGeom>
          <a:noFill/>
          <a:ln>
            <a:noFill/>
          </a:ln>
        </p:spPr>
      </p:pic>
      <p:pic>
        <p:nvPicPr>
          <p:cNvPr id="295" name="Google Shape;295;gc69268d41d_4_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170000" y="1295687"/>
            <a:ext cx="2744825" cy="3209337"/>
          </a:xfrm>
          <a:prstGeom prst="rect">
            <a:avLst/>
          </a:prstGeom>
          <a:noFill/>
          <a:ln>
            <a:noFill/>
          </a:ln>
        </p:spPr>
      </p:pic>
      <p:pic>
        <p:nvPicPr>
          <p:cNvPr id="296" name="Google Shape;296;gc69268d41d_4_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6049775" y="1216631"/>
            <a:ext cx="2941825" cy="38051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01" name="Shape 3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2" name="Google Shape;302;gc69268d41d_4_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03" name="Google Shape;303;gc69268d41d_4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2805425" y="1262656"/>
            <a:ext cx="2890920" cy="5488968"/>
          </a:xfrm>
          <a:prstGeom prst="rect">
            <a:avLst/>
          </a:prstGeom>
          <a:noFill/>
          <a:ln>
            <a:noFill/>
          </a:ln>
        </p:spPr>
      </p:pic>
      <p:pic>
        <p:nvPicPr>
          <p:cNvPr id="304" name="Google Shape;304;gc69268d41d_4_6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891648" y="1262647"/>
            <a:ext cx="2930175" cy="4608826"/>
          </a:xfrm>
          <a:prstGeom prst="rect">
            <a:avLst/>
          </a:prstGeom>
          <a:noFill/>
          <a:ln>
            <a:noFill/>
          </a:ln>
        </p:spPr>
      </p:pic>
      <p:pic>
        <p:nvPicPr>
          <p:cNvPr id="305" name="Google Shape;305;gc69268d41d_4_6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117225" y="1369956"/>
            <a:ext cx="2610025" cy="291946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1" name="Shape 1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" name="Google Shape;102;p3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OVERVIEW</a:t>
            </a:r>
            <a:endParaRPr/>
          </a:p>
        </p:txBody>
      </p:sp>
      <p:sp>
        <p:nvSpPr>
          <p:cNvPr id="103" name="Google Shape;103;p3"/>
          <p:cNvSpPr txBox="1"/>
          <p:nvPr>
            <p:ph idx="2" type="body"/>
          </p:nvPr>
        </p:nvSpPr>
        <p:spPr>
          <a:xfrm>
            <a:off x="457200" y="1276709"/>
            <a:ext cx="8235949" cy="470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285750" lvl="0" marL="285750" rtl="0" algn="l">
              <a:spcBef>
                <a:spcPts val="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Virtual Queue aims to eliminate lines from capacity-limited businesses</a:t>
            </a:r>
            <a:endParaRPr/>
          </a:p>
          <a:p>
            <a:pPr indent="-285750" lvl="0" marL="285750" rtl="0" algn="l">
              <a:spcBef>
                <a:spcPts val="440"/>
              </a:spcBef>
              <a:spcAft>
                <a:spcPts val="0"/>
              </a:spcAft>
              <a:buSzPts val="2200"/>
              <a:buChar char="•"/>
            </a:pPr>
            <a:r>
              <a:rPr lang="en-US" sz="2200"/>
              <a:t>Provides a physical, touchless station outside entrances/exits to ensure customers are present to join the queue and later enter the business</a:t>
            </a:r>
            <a:endParaRPr b="1" sz="2200">
              <a:solidFill>
                <a:srgbClr val="FF0000"/>
              </a:solidFill>
            </a:endParaRPr>
          </a:p>
        </p:txBody>
      </p:sp>
      <p:sp>
        <p:nvSpPr>
          <p:cNvPr id="104" name="Google Shape;104;p3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Virtual Queue</a:t>
            </a:r>
            <a:endParaRPr b="0" sz="2400"/>
          </a:p>
        </p:txBody>
      </p:sp>
      <p:pic>
        <p:nvPicPr>
          <p:cNvPr id="105" name="Google Shape;105;p3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25000" y="3155150"/>
            <a:ext cx="4047000" cy="2694626"/>
          </a:xfrm>
          <a:prstGeom prst="rect">
            <a:avLst/>
          </a:prstGeom>
          <a:noFill/>
          <a:ln>
            <a:noFill/>
          </a:ln>
        </p:spPr>
      </p:pic>
      <p:pic>
        <p:nvPicPr>
          <p:cNvPr id="106" name="Google Shape;106;p3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4572000" y="3155151"/>
            <a:ext cx="4047000" cy="269250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gc69268d41d_4_5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12" name="Google Shape;312;gc69268d41d_4_5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914150"/>
            <a:ext cx="1854100" cy="5767425"/>
          </a:xfrm>
          <a:prstGeom prst="rect">
            <a:avLst/>
          </a:prstGeom>
          <a:noFill/>
          <a:ln>
            <a:noFill/>
          </a:ln>
        </p:spPr>
      </p:pic>
      <p:pic>
        <p:nvPicPr>
          <p:cNvPr id="313" name="Google Shape;313;gc69268d41d_4_5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2758525" y="914149"/>
            <a:ext cx="2407788" cy="5927652"/>
          </a:xfrm>
          <a:prstGeom prst="rect">
            <a:avLst/>
          </a:prstGeom>
          <a:noFill/>
          <a:ln>
            <a:noFill/>
          </a:ln>
        </p:spPr>
      </p:pic>
      <p:pic>
        <p:nvPicPr>
          <p:cNvPr id="314" name="Google Shape;314;gc69268d41d_4_5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5425975" y="902925"/>
            <a:ext cx="2904875" cy="59422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gc69268d41d_4_29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SOFTWARE DEVELOPMENT STATUS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pic>
        <p:nvPicPr>
          <p:cNvPr id="321" name="Google Shape;321;gc69268d41d_4_29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368186" y="1162185"/>
            <a:ext cx="2413922" cy="3770650"/>
          </a:xfrm>
          <a:prstGeom prst="rect">
            <a:avLst/>
          </a:prstGeom>
          <a:noFill/>
          <a:ln>
            <a:noFill/>
          </a:ln>
        </p:spPr>
      </p:pic>
      <p:pic>
        <p:nvPicPr>
          <p:cNvPr id="322" name="Google Shape;322;gc69268d41d_4_29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976073" y="1162175"/>
            <a:ext cx="2537225" cy="36617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23" name="Google Shape;323;gc69268d41d_4_29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230600" y="1108513"/>
            <a:ext cx="2611275" cy="387797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27" name="Shape 3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8" name="Google Shape;328;gc696227ca1_0_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PROJECT TIMELINE</a:t>
            </a:r>
            <a:endParaRPr/>
          </a:p>
        </p:txBody>
      </p:sp>
      <p:pic>
        <p:nvPicPr>
          <p:cNvPr id="329" name="Google Shape;329;gc696227ca1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155550" y="1445956"/>
            <a:ext cx="8839201" cy="4576487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3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33" name="Shape 3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4" name="Google Shape;334;p13"/>
          <p:cNvSpPr txBox="1"/>
          <p:nvPr>
            <p:ph idx="4294967295" type="title"/>
          </p:nvPr>
        </p:nvSpPr>
        <p:spPr>
          <a:xfrm>
            <a:off x="908050" y="315913"/>
            <a:ext cx="8235950" cy="7477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3D PRINTING</a:t>
            </a:r>
            <a:endParaRPr/>
          </a:p>
        </p:txBody>
      </p:sp>
      <p:sp>
        <p:nvSpPr>
          <p:cNvPr id="335" name="Google Shape;335;p13"/>
          <p:cNvSpPr txBox="1"/>
          <p:nvPr>
            <p:ph idx="4294967295" type="body"/>
          </p:nvPr>
        </p:nvSpPr>
        <p:spPr>
          <a:xfrm>
            <a:off x="882650" y="2734574"/>
            <a:ext cx="7346950" cy="873363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800"/>
              <a:buFont typeface="Arial"/>
              <a:buNone/>
            </a:pPr>
            <a:r>
              <a:rPr lang="en-US" sz="4800">
                <a:latin typeface="Arial"/>
                <a:ea typeface="Arial"/>
                <a:cs typeface="Arial"/>
                <a:sym typeface="Arial"/>
              </a:rPr>
              <a:t>Questions?</a:t>
            </a:r>
            <a:endParaRPr/>
          </a:p>
        </p:txBody>
      </p:sp>
    </p:spTree>
  </p:cSld>
  <p:clrMapOvr>
    <a:masterClrMapping/>
  </p:clrMapOvr>
  <p:transition>
    <p:fade/>
  </p:transition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0" name="Shape 1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1" name="Google Shape;111;p4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PSSCS</a:t>
            </a:r>
            <a:endParaRPr/>
          </a:p>
        </p:txBody>
      </p:sp>
      <p:sp>
        <p:nvSpPr>
          <p:cNvPr id="112" name="Google Shape;112;p4"/>
          <p:cNvSpPr txBox="1"/>
          <p:nvPr>
            <p:ph idx="2" type="body"/>
          </p:nvPr>
        </p:nvSpPr>
        <p:spPr>
          <a:xfrm>
            <a:off x="457200" y="1276709"/>
            <a:ext cx="8235949" cy="4700579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>
                <a:highlight>
                  <a:srgbClr val="FFFFFF"/>
                </a:highlight>
              </a:rPr>
              <a:t>An ability to send queue management commands to a WiFi module via UART.</a:t>
            </a:r>
            <a:endParaRPr sz="2200"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>
                <a:highlight>
                  <a:srgbClr val="FFFFFF"/>
                </a:highlight>
              </a:rPr>
              <a:t>An ability to update the display to show current queue information including the number of people inside and the number of people in line using SPI.</a:t>
            </a:r>
            <a:endParaRPr sz="2200"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>
                <a:highlight>
                  <a:srgbClr val="FFFFFF"/>
                </a:highlight>
              </a:rPr>
              <a:t>An ability to read temperature data from an infrared thermometer using the ADC.</a:t>
            </a:r>
            <a:endParaRPr sz="2200"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>
                <a:highlight>
                  <a:srgbClr val="FFFFFF"/>
                </a:highlight>
              </a:rPr>
              <a:t>An ability to read data from a PIR sensor to determine when customers are entering or exiting.</a:t>
            </a:r>
            <a:endParaRPr sz="2200">
              <a:highlight>
                <a:srgbClr val="FFFFFF"/>
              </a:highlight>
            </a:endParaRPr>
          </a:p>
          <a:p>
            <a:pPr indent="-36830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2200"/>
              <a:buAutoNum type="arabicPeriod"/>
            </a:pPr>
            <a:r>
              <a:rPr lang="en-US" sz="2200">
                <a:highlight>
                  <a:srgbClr val="FFFFFF"/>
                </a:highlight>
              </a:rPr>
              <a:t>An ability to receive a QR scan from a scanner over UART and match it to a specific customer.</a:t>
            </a:r>
            <a:endParaRPr sz="2200">
              <a:highlight>
                <a:srgbClr val="FFFFFF"/>
              </a:highlight>
            </a:endParaRPr>
          </a:p>
          <a:p>
            <a:pPr indent="0" lvl="0" marL="0" rtl="0" algn="l">
              <a:spcBef>
                <a:spcPts val="1100"/>
              </a:spcBef>
              <a:spcAft>
                <a:spcPts val="0"/>
              </a:spcAft>
              <a:buNone/>
            </a:pPr>
            <a:r>
              <a:t/>
            </a:r>
            <a:endParaRPr sz="2200">
              <a:solidFill>
                <a:srgbClr val="000000"/>
              </a:solidFill>
            </a:endParaRPr>
          </a:p>
        </p:txBody>
      </p:sp>
    </p:spTree>
  </p:cSld>
  <p:clrMapOvr>
    <a:masterClrMapping/>
  </p:clrMapOvr>
  <p:transition>
    <p:fade/>
  </p:transition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6" name="Shape 1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7" name="Google Shape;117;gc457d6a005_1_15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BLOCK DIAGRAM</a:t>
            </a:r>
            <a:endParaRPr/>
          </a:p>
        </p:txBody>
      </p:sp>
      <p:pic>
        <p:nvPicPr>
          <p:cNvPr id="118" name="Google Shape;118;gc457d6a005_1_15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57200" y="1011888"/>
            <a:ext cx="8421575" cy="49866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2" name="Shape 1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3" name="Google Shape;123;p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131275" y="1922637"/>
            <a:ext cx="3012725" cy="3012725"/>
          </a:xfrm>
          <a:prstGeom prst="rect">
            <a:avLst/>
          </a:prstGeom>
          <a:noFill/>
          <a:ln>
            <a:noFill/>
          </a:ln>
        </p:spPr>
      </p:pic>
      <p:sp>
        <p:nvSpPr>
          <p:cNvPr id="124" name="Google Shape;124;p6"/>
          <p:cNvSpPr txBox="1"/>
          <p:nvPr>
            <p:ph type="title"/>
          </p:nvPr>
        </p:nvSpPr>
        <p:spPr>
          <a:xfrm>
            <a:off x="457200" y="315431"/>
            <a:ext cx="8235950" cy="74878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25" name="Google Shape;125;p6"/>
          <p:cNvSpPr txBox="1"/>
          <p:nvPr>
            <p:ph idx="2" type="body"/>
          </p:nvPr>
        </p:nvSpPr>
        <p:spPr>
          <a:xfrm>
            <a:off x="457200" y="1276709"/>
            <a:ext cx="8235950" cy="5306971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STM32L476VGT7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Functionality: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Performs station computing tasks, receives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all sensor data, sends information to web 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server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t/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Specifications: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Flash Size - 1 MB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200"/>
              <a:t>RAM Size - 128 KB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I/O Pins - 82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Current in Run Mode - 100 uA/MHz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Frequency - 80 MHz</a:t>
            </a:r>
            <a:endParaRPr sz="22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-US" sz="2200"/>
              <a:t>Operating Temperature -  -40°C - 105°C</a:t>
            </a:r>
            <a:endParaRPr sz="2000">
              <a:solidFill>
                <a:srgbClr val="000000"/>
              </a:solidFill>
            </a:endParaRPr>
          </a:p>
        </p:txBody>
      </p:sp>
      <p:sp>
        <p:nvSpPr>
          <p:cNvPr id="126" name="Google Shape;126;p6"/>
          <p:cNvSpPr txBox="1"/>
          <p:nvPr>
            <p:ph idx="1" type="body"/>
          </p:nvPr>
        </p:nvSpPr>
        <p:spPr>
          <a:xfrm>
            <a:off x="457200" y="924643"/>
            <a:ext cx="8229600" cy="442912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Microcontroller</a:t>
            </a:r>
            <a:endParaRPr b="0" sz="2400"/>
          </a:p>
        </p:txBody>
      </p:sp>
    </p:spTree>
  </p:cSld>
  <p:clrMapOvr>
    <a:masterClrMapping/>
  </p:clrMapOvr>
  <p:transition>
    <p:fade/>
  </p:transition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Google Shape;131;gc2d5e64eae_0_0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32" name="Google Shape;132;gc2d5e64eae_0_0"/>
          <p:cNvSpPr txBox="1"/>
          <p:nvPr>
            <p:ph idx="2" type="body"/>
          </p:nvPr>
        </p:nvSpPr>
        <p:spPr>
          <a:xfrm>
            <a:off x="457200" y="1342390"/>
            <a:ext cx="8229600" cy="4620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GM65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Functionality: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Scan the QR code and parse the data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into the MCU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Specifications: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Operating voltage - 5V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Operating Current - 120mA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Operating Temperature - 0°C - 50°C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b="1" sz="2400">
              <a:solidFill>
                <a:srgbClr val="E3AE2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b="1" sz="2400">
              <a:solidFill>
                <a:srgbClr val="E3AE24"/>
              </a:solidFill>
              <a:latin typeface="Impact"/>
              <a:ea typeface="Impact"/>
              <a:cs typeface="Impact"/>
              <a:sym typeface="Impact"/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133" name="Google Shape;133;gc2d5e64eae_0_0"/>
          <p:cNvSpPr txBox="1"/>
          <p:nvPr>
            <p:ph idx="1" type="body"/>
          </p:nvPr>
        </p:nvSpPr>
        <p:spPr>
          <a:xfrm>
            <a:off x="457200" y="899618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QR Code Scanner</a:t>
            </a:r>
            <a:endParaRPr b="0" sz="2400"/>
          </a:p>
        </p:txBody>
      </p:sp>
      <p:pic>
        <p:nvPicPr>
          <p:cNvPr id="134" name="Google Shape;134;gc2d5e64eae_0_0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728450" y="1626775"/>
            <a:ext cx="3415550" cy="341555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gc2d5e64eae_0_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40" name="Google Shape;140;gc2d5e64eae_0_6"/>
          <p:cNvSpPr txBox="1"/>
          <p:nvPr>
            <p:ph idx="2" type="body"/>
          </p:nvPr>
        </p:nvSpPr>
        <p:spPr>
          <a:xfrm>
            <a:off x="457200" y="1363597"/>
            <a:ext cx="8229600" cy="45879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>
                <a:solidFill>
                  <a:srgbClr val="000000"/>
                </a:solidFill>
              </a:rPr>
              <a:t>AK9753 Human Presence Sensor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Functionality: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Detects customer motion by reading the 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output current data from 4 IR sensors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Specifications: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Operating Voltage - 3.3V - 3.6V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Operating Current - 100 uA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Operating Temperature -  -30°C - 85°C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lang="en-US" sz="2400">
                <a:solidFill>
                  <a:srgbClr val="000000"/>
                </a:solidFill>
              </a:rPr>
              <a:t>Sensitivity Range - &lt;3m</a:t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>
              <a:solidFill>
                <a:srgbClr val="000000"/>
              </a:solidFill>
            </a:endParaRPr>
          </a:p>
        </p:txBody>
      </p:sp>
      <p:sp>
        <p:nvSpPr>
          <p:cNvPr id="141" name="Google Shape;141;gc2d5e64eae_0_6"/>
          <p:cNvSpPr txBox="1"/>
          <p:nvPr>
            <p:ph idx="1" type="body"/>
          </p:nvPr>
        </p:nvSpPr>
        <p:spPr>
          <a:xfrm>
            <a:off x="457200" y="920818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PIR Sensor</a:t>
            </a:r>
            <a:endParaRPr b="0" sz="2400"/>
          </a:p>
        </p:txBody>
      </p:sp>
      <p:pic>
        <p:nvPicPr>
          <p:cNvPr id="142" name="Google Shape;142;gc2d5e64eae_0_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6223875" y="2194375"/>
            <a:ext cx="2469225" cy="2469225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6" name="Shape 14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7" name="Google Shape;147;gc5713aae18_0_26"/>
          <p:cNvSpPr txBox="1"/>
          <p:nvPr>
            <p:ph type="title"/>
          </p:nvPr>
        </p:nvSpPr>
        <p:spPr>
          <a:xfrm>
            <a:off x="457200" y="315431"/>
            <a:ext cx="8235900" cy="748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400"/>
              <a:buFont typeface="Impact"/>
              <a:buNone/>
            </a:pPr>
            <a:r>
              <a:rPr lang="en-US"/>
              <a:t>Major Components</a:t>
            </a:r>
            <a:endParaRPr/>
          </a:p>
        </p:txBody>
      </p:sp>
      <p:sp>
        <p:nvSpPr>
          <p:cNvPr id="148" name="Google Shape;148;gc5713aae18_0_26"/>
          <p:cNvSpPr txBox="1"/>
          <p:nvPr>
            <p:ph idx="2" type="body"/>
          </p:nvPr>
        </p:nvSpPr>
        <p:spPr>
          <a:xfrm>
            <a:off x="457200" y="1276709"/>
            <a:ext cx="8235900" cy="53070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Adafruit 7.0” 40-pin TFT Display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Functionality: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Display queue information to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customers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Specifications: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Input pins - 40 pins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Dimensions - 154.08 mm x 85.92 mm 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Operating Voltage - 9.3V - 10.5V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Operating Current - 125-150 mA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-US" sz="2400"/>
              <a:t>Operating Temperature -  -20°C - 70°C</a:t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4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800"/>
          </a:p>
        </p:txBody>
      </p:sp>
      <p:sp>
        <p:nvSpPr>
          <p:cNvPr id="149" name="Google Shape;149;gc5713aae18_0_26"/>
          <p:cNvSpPr txBox="1"/>
          <p:nvPr>
            <p:ph idx="1" type="body"/>
          </p:nvPr>
        </p:nvSpPr>
        <p:spPr>
          <a:xfrm>
            <a:off x="457200" y="924643"/>
            <a:ext cx="8229600" cy="442800"/>
          </a:xfrm>
          <a:prstGeom prst="rect">
            <a:avLst/>
          </a:prstGeom>
          <a:noFill/>
          <a:ln>
            <a:noFill/>
          </a:ln>
        </p:spPr>
        <p:txBody>
          <a:bodyPr anchorCtr="0" anchor="t" bIns="45700" lIns="91425" spcFirstLastPara="1" rIns="91425" wrap="square" tIns="45700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rgbClr val="E3AE24"/>
              </a:buClr>
              <a:buSzPts val="2400"/>
              <a:buFont typeface="Impact"/>
              <a:buNone/>
            </a:pPr>
            <a:r>
              <a:rPr b="0" lang="en-US" sz="2400"/>
              <a:t>LCD Display</a:t>
            </a:r>
            <a:endParaRPr b="0" sz="2400"/>
          </a:p>
        </p:txBody>
      </p:sp>
      <p:pic>
        <p:nvPicPr>
          <p:cNvPr id="150" name="Google Shape;150;gc5713aae18_0_2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5671950" y="1454725"/>
            <a:ext cx="3297049" cy="2474499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  <p:transition>
    <p:fade/>
  </p:transition>
</p:sld>
</file>

<file path=ppt/theme/theme1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2011-09-20T15:44:26Z</dcterms:created>
  <dc:creator>Purdue Marketing Communications</dc:creator>
</cp:coreProperties>
</file>